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 err="1"/>
              <a:t>เชิญพระวิญญาณแห่งความรักยิ่งใหญ่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A31FC1"/>
                </a:solidFill>
              </a:defRPr>
            </a:pPr>
            <a:r>
              <a:t>Spirit Song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16169"/>
            <a:ext cx="77724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/>
              <a:t>เชิญพระ</a:t>
            </a:r>
            <a:r>
              <a:rPr dirty="0" err="1" smtClean="0"/>
              <a:t>วิญญาณ</a:t>
            </a:r>
            <a:endParaRPr lang="en-US" dirty="0" smtClean="0"/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/>
              <a:t>แห่ง</a:t>
            </a:r>
            <a:r>
              <a:rPr dirty="0" err="1"/>
              <a:t>ความรัก</a:t>
            </a:r>
            <a:r>
              <a:rPr dirty="0" err="1" smtClean="0"/>
              <a:t>ยิ่งใหญ่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/>
              <a:t>Oh let the Son of God enfold you.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88008"/>
            <a:ext cx="77724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/>
              <a:t>ทรงเคลื่อนไหวเหนือเราทุกคน</a:t>
            </a:r>
            <a:r>
              <a:rPr dirty="0" smtClean="0"/>
              <a:t> </a:t>
            </a:r>
            <a:r>
              <a:rPr dirty="0" err="1" smtClean="0"/>
              <a:t>ให้เต็มล้นภายในสันติสุข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/>
              <a:t>อิ่มเอมใจ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04949" y="3657600"/>
            <a:ext cx="85561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 smtClean="0"/>
              <a:t>With His Spirit and His love. </a:t>
            </a:r>
            <a:endParaRPr lang="en-US" dirty="0" smtClean="0"/>
          </a:p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 smtClean="0"/>
              <a:t>Let Him fill your heart </a:t>
            </a:r>
            <a:endParaRPr lang="en-US" dirty="0" smtClean="0"/>
          </a:p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 smtClean="0"/>
              <a:t>and satisfy your soul.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63732"/>
            <a:ext cx="77724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/>
              <a:t>ขอทรง</a:t>
            </a:r>
            <a:r>
              <a:rPr dirty="0" err="1" smtClean="0"/>
              <a:t>ครอบครอง</a:t>
            </a:r>
            <a:endParaRPr lang="en-US" dirty="0" smtClean="0"/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/>
              <a:t>ความคิด</a:t>
            </a:r>
            <a:r>
              <a:rPr dirty="0" err="1"/>
              <a:t>และ</a:t>
            </a:r>
            <a:r>
              <a:rPr dirty="0" err="1" smtClean="0"/>
              <a:t>ชีวิต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/>
              <a:t> Oh let Him have those things that hold you.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/>
              <a:t>ให้</a:t>
            </a:r>
            <a:r>
              <a:rPr dirty="0" err="1"/>
              <a:t>เป็นของพระองค์ทุกสิ่ง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/>
              <a:t>โดย</a:t>
            </a:r>
            <a:r>
              <a:rPr dirty="0" err="1"/>
              <a:t>พระวิญญาณบริสุทธิ์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/>
              <a:t>เป็น</a:t>
            </a:r>
            <a:r>
              <a:rPr dirty="0" err="1"/>
              <a:t>ผู้ทรงนำ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 smtClean="0"/>
              <a:t>And </a:t>
            </a:r>
            <a:r>
              <a:rPr dirty="0"/>
              <a:t>His Spirit like a dove. Will descend upon your life and make you whole.</a:t>
            </a:r>
          </a:p>
        </p:txBody>
      </p:sp>
    </p:spTree>
    <p:extLst>
      <p:ext uri="{BB962C8B-B14F-4D97-AF65-F5344CB8AC3E}">
        <p14:creationId xmlns:p14="http://schemas.microsoft.com/office/powerpoint/2010/main" val="37103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800099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/>
              <a:t>เยซู</a:t>
            </a:r>
            <a:r>
              <a:rPr dirty="0"/>
              <a:t> </a:t>
            </a:r>
            <a:r>
              <a:rPr dirty="0" err="1"/>
              <a:t>โอ้เยซู</a:t>
            </a:r>
            <a:r>
              <a:rPr dirty="0"/>
              <a:t> </a:t>
            </a:r>
            <a:r>
              <a:rPr dirty="0" err="1" smtClean="0"/>
              <a:t>โปรดเจิมเรา</a:t>
            </a:r>
            <a:r>
              <a:rPr dirty="0" err="1"/>
              <a:t>ด้วยไฟ</a:t>
            </a:r>
            <a:r>
              <a:rPr dirty="0"/>
              <a:t> </a:t>
            </a:r>
            <a:r>
              <a:rPr dirty="0" err="1" smtClean="0"/>
              <a:t>เยซู</a:t>
            </a:r>
            <a:r>
              <a:rPr lang="en-US" dirty="0" smtClean="0"/>
              <a:t> </a:t>
            </a:r>
            <a:r>
              <a:rPr dirty="0" err="1" smtClean="0"/>
              <a:t>โอ้</a:t>
            </a:r>
            <a:r>
              <a:rPr dirty="0" err="1"/>
              <a:t>เยซู</a:t>
            </a:r>
            <a:r>
              <a:rPr dirty="0"/>
              <a:t> </a:t>
            </a:r>
            <a:r>
              <a:rPr dirty="0" err="1" smtClean="0"/>
              <a:t>โปรดเจิมเราด้วย</a:t>
            </a:r>
            <a:r>
              <a:rPr dirty="0" err="1"/>
              <a:t>ไฟ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00099" y="2769326"/>
            <a:ext cx="77724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/>
              <a:t>Jesus oh Jesus, </a:t>
            </a:r>
            <a:endParaRPr lang="en-US" dirty="0" smtClean="0"/>
          </a:p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 smtClean="0"/>
              <a:t>Come </a:t>
            </a:r>
            <a:r>
              <a:rPr dirty="0"/>
              <a:t>and fill Your lambs. Jesus oh Jesus, </a:t>
            </a:r>
            <a:endParaRPr lang="en-US" dirty="0" smtClean="0"/>
          </a:p>
          <a:p>
            <a:pPr algn="ctr">
              <a:defRPr sz="5800">
                <a:solidFill>
                  <a:srgbClr val="A31FC1"/>
                </a:solidFill>
              </a:defRPr>
            </a:pPr>
            <a:r>
              <a:rPr dirty="0" smtClean="0"/>
              <a:t>Come </a:t>
            </a:r>
            <a:r>
              <a:rPr dirty="0"/>
              <a:t>and fill Your lambs.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เชิญพระวิญญาณแห่งความรักยิ่งใหญ่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เชิญพระวิญญาณแห่งความรักยิ่งใหญ่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2020-02-29T06:53:15Z</dcterms:modified>
  <cp:category/>
</cp:coreProperties>
</file>