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6000" b="1" spc="300" dirty="0" err="1"/>
              <a:t>ถวายตัว</a:t>
            </a:r>
            <a:endParaRPr sz="6000" b="1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400" b="1"/>
              <a:t>Offer Myself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/>
              <a:t>ทุกครั้งที่ฉันเฝ้าภาวนา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ได้</a:t>
            </a:r>
            <a:r>
              <a:rPr b="1" spc="300" dirty="0" err="1"/>
              <a:t>ยินเสียงเรียก</a:t>
            </a:r>
            <a:r>
              <a:rPr b="1" spc="300" dirty="0"/>
              <a:t> </a:t>
            </a:r>
            <a:r>
              <a:rPr b="1" spc="300" dirty="0" err="1" smtClean="0"/>
              <a:t>มา</a:t>
            </a:r>
            <a:r>
              <a:rPr b="1" spc="300" dirty="0" err="1"/>
              <a:t>จากเบื้องบน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เป็น</a:t>
            </a:r>
            <a:r>
              <a:rPr b="1" spc="300" dirty="0" err="1"/>
              <a:t>เหมือนเสียงกระซิบข้าง</a:t>
            </a:r>
            <a:r>
              <a:rPr b="1" spc="300" dirty="0" err="1" smtClean="0"/>
              <a:t>หู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11415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/>
              <a:t>Each time I come and meditate </a:t>
            </a:r>
            <a:endParaRPr lang="en-US" b="1" dirty="0" smtClean="0"/>
          </a:p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I </a:t>
            </a:r>
            <a:r>
              <a:rPr b="1" dirty="0"/>
              <a:t>hear the sound from up above. Like a whisper in my </a:t>
            </a:r>
            <a:r>
              <a:rPr b="1" dirty="0" smtClean="0"/>
              <a:t>ear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20970"/>
            <a:ext cx="7772400" cy="195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เร้า</a:t>
            </a:r>
            <a:r>
              <a:rPr b="1" spc="300" dirty="0" err="1"/>
              <a:t>ภายในด้วยความสุขล้น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บอก</a:t>
            </a:r>
            <a:r>
              <a:rPr b="1" spc="300" dirty="0" err="1"/>
              <a:t>ฉันเบื้องบนให้ฉันถวายตัว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76954"/>
            <a:ext cx="7772400" cy="288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Full </a:t>
            </a:r>
            <a:r>
              <a:rPr b="1" dirty="0"/>
              <a:t>of passion and of joy. </a:t>
            </a:r>
            <a:endParaRPr lang="en-US" b="1" dirty="0" smtClean="0"/>
          </a:p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That </a:t>
            </a:r>
            <a:r>
              <a:rPr b="1" dirty="0"/>
              <a:t>tells me now </a:t>
            </a:r>
            <a:endParaRPr lang="en-US" b="1" dirty="0" smtClean="0"/>
          </a:p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to </a:t>
            </a:r>
            <a:r>
              <a:rPr b="1" dirty="0"/>
              <a:t>offer myself.</a:t>
            </a:r>
          </a:p>
        </p:txBody>
      </p:sp>
    </p:spTree>
    <p:extLst>
      <p:ext uri="{BB962C8B-B14F-4D97-AF65-F5344CB8AC3E}">
        <p14:creationId xmlns:p14="http://schemas.microsoft.com/office/powerpoint/2010/main" val="342172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97523"/>
            <a:ext cx="7772400" cy="195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/>
              <a:t>*</a:t>
            </a:r>
            <a:r>
              <a:rPr b="1" spc="300" dirty="0" err="1"/>
              <a:t>หมดใจเรียกร้อง</a:t>
            </a:r>
            <a:r>
              <a:rPr b="1" spc="300" dirty="0"/>
              <a:t> </a:t>
            </a:r>
            <a:r>
              <a:rPr b="1" spc="300" dirty="0" err="1"/>
              <a:t>ให้เททั้งหัวใจ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หมด</a:t>
            </a:r>
            <a:r>
              <a:rPr b="1" spc="300" dirty="0" err="1"/>
              <a:t>กายเรียกร้อง</a:t>
            </a:r>
            <a:r>
              <a:rPr b="1" spc="300" dirty="0"/>
              <a:t> </a:t>
            </a:r>
            <a:r>
              <a:rPr b="1" spc="300" dirty="0" err="1"/>
              <a:t>ให้มอบ</a:t>
            </a:r>
            <a:r>
              <a:rPr b="1" spc="300" dirty="0" err="1" smtClean="0"/>
              <a:t>ถวาย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12123"/>
            <a:ext cx="7772400" cy="1927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/>
              <a:t>It tells me to give all of my heart It asks me to offer myself.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1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หาก</a:t>
            </a:r>
            <a:r>
              <a:rPr b="1" spc="300" dirty="0" err="1"/>
              <a:t>เป็นสิ่งที่พระวิญญาณ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อยาก</a:t>
            </a:r>
            <a:r>
              <a:rPr b="1" spc="300" dirty="0" err="1"/>
              <a:t>ให้ตัดสินใจ</a:t>
            </a:r>
            <a:r>
              <a:rPr b="1" spc="300" dirty="0"/>
              <a:t> </a:t>
            </a:r>
            <a:r>
              <a:rPr b="1" spc="300" dirty="0" err="1"/>
              <a:t>ฉันพร้อมจะไป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lnSpc>
                <a:spcPts val="7500"/>
              </a:lnSpc>
              <a:defRPr sz="4700">
                <a:solidFill>
                  <a:srgbClr val="000000"/>
                </a:solidFill>
              </a:defRPr>
            </a:pPr>
            <a:r>
              <a:rPr b="1" spc="300" dirty="0" err="1" smtClean="0"/>
              <a:t>ฉัน</a:t>
            </a:r>
            <a:r>
              <a:rPr b="1" spc="300" dirty="0" err="1"/>
              <a:t>พร้อมจะเป็นทุกอย่าง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58308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If </a:t>
            </a:r>
            <a:r>
              <a:rPr b="1" dirty="0"/>
              <a:t>it is the thing the Spirit </a:t>
            </a:r>
            <a:endParaRPr lang="en-US" b="1" dirty="0" smtClean="0"/>
          </a:p>
          <a:p>
            <a:pPr algn="ctr">
              <a:lnSpc>
                <a:spcPts val="7500"/>
              </a:lnSpc>
              <a:defRPr sz="4500">
                <a:solidFill>
                  <a:srgbClr val="3A70BC"/>
                </a:solidFill>
              </a:defRPr>
            </a:pPr>
            <a:r>
              <a:rPr b="1" dirty="0" smtClean="0"/>
              <a:t>wants </a:t>
            </a:r>
            <a:r>
              <a:rPr b="1" dirty="0"/>
              <a:t>me to do </a:t>
            </a:r>
            <a:r>
              <a:rPr b="1" dirty="0" smtClean="0"/>
              <a:t>I’m </a:t>
            </a:r>
            <a:r>
              <a:rPr b="1" dirty="0"/>
              <a:t>ready to go and do everything.</a:t>
            </a:r>
          </a:p>
        </p:txBody>
      </p:sp>
    </p:spTree>
    <p:extLst>
      <p:ext uri="{BB962C8B-B14F-4D97-AF65-F5344CB8AC3E}">
        <p14:creationId xmlns:p14="http://schemas.microsoft.com/office/powerpoint/2010/main" val="11966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ถวายตัว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ถวายตัว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2019-06-29T17:19:02Z</dcterms:modified>
  <cp:category/>
</cp:coreProperties>
</file>