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spc="300" dirty="0" err="1">
                <a:solidFill>
                  <a:schemeClr val="accent3">
                    <a:lumMod val="50000"/>
                  </a:schemeClr>
                </a:solidFill>
              </a:rPr>
              <a:t>โปรดเถิดพระวิญญาณ</a:t>
            </a:r>
            <a:endParaRPr sz="6600" b="1" spc="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800" b="1" spc="300"/>
              <a:t>Come Holy Spirit</a:t>
            </a:r>
          </a:p>
        </p:txBody>
      </p:sp>
    </p:spTree>
    <p:extLst>
      <p:ext uri="{BB962C8B-B14F-4D97-AF65-F5344CB8AC3E}">
        <p14:creationId xmlns:p14="http://schemas.microsoft.com/office/powerpoint/2010/main" val="298682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0786" y="228600"/>
            <a:ext cx="582242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โปรดเถิดพระวิญญาณ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เชิญเสด็จมา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โปรดเจิมข้าด้วยฤทธา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ข้าปรารถนา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7009" y="3657600"/>
            <a:ext cx="7189982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 Holy Spirit fall on me now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need Your anointing 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come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Your power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1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3303" y="228600"/>
            <a:ext cx="569739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พระวิญญาณ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ข้ารักพระองค์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ทรงผูกพันยึดใจข้าไว้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ข้ารักพระองค์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มากขึ้นทุกวันเสมอ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622" y="3657600"/>
            <a:ext cx="8568756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love You Holy Spirit</a:t>
            </a:r>
            <a:b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You’re captivating my soul</a:t>
            </a:r>
            <a:b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everyday I grow to love You more</a:t>
            </a:r>
            <a:br>
              <a:rPr kumimoji="0" sz="4200" b="0" i="0" u="none" strike="noStrike" kern="1200" cap="none" spc="0" normalizeH="0" baseline="0" noProof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sz="4200" b="0" i="0" u="none" strike="noStrike" kern="1200" cap="none" spc="0" normalizeH="0" baseline="0" noProof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8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9463" y="228600"/>
            <a:ext cx="4245073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ข้าแสวงหาพระองค์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เจ้าผู้ครอบครองชีวา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นำข้าให้ชิด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ใกล้พระองค์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ทรงเติมเต็มข้าด้วยฤทธา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I’m reaching for Your heart. </a:t>
            </a:r>
            <a:endParaRPr kumimoji="0" lang="th-TH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hold my life in Your hands. Drawing me closer to You. </a:t>
            </a:r>
            <a:endParaRPr kumimoji="0" lang="th-TH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feel Your power renew.</a:t>
            </a:r>
          </a:p>
        </p:txBody>
      </p:sp>
    </p:spTree>
    <p:extLst>
      <p:ext uri="{BB962C8B-B14F-4D97-AF65-F5344CB8AC3E}">
        <p14:creationId xmlns:p14="http://schemas.microsoft.com/office/powerpoint/2010/main" val="188368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8150" y="228600"/>
            <a:ext cx="564770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000000"/>
                </a:solidFill>
              </a:defRPr>
            </a:pP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ที่ใดจะเหมือนที่แห่งนี้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ที่ข้าได้พบพระพักตร์พระองค์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นมัสการด้วยจิตวิญญาณความจริง</a:t>
            </a:r>
            <a:endParaRPr kumimoji="0" sz="48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763" y="3657600"/>
            <a:ext cx="7350474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compares to this place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I can see You face to face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 worship You. 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Spirit and in truth</a:t>
            </a:r>
            <a:br>
              <a:rPr kumimoji="0" sz="42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sz="4200" b="0" i="0" u="none" strike="noStrike" kern="1200" cap="none" spc="0" normalizeH="0" baseline="0" noProof="0" dirty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5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โปรดเถิดพระวิญญาณ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บัญญัติรัก</dc:title>
  <dc:subject/>
  <dc:creator>SaveMLife</dc:creator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2019-06-29T17:20:59Z</dcterms:modified>
  <cp:category/>
</cp:coreProperties>
</file>