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ความสุขดุจธง</a:t>
            </a:r>
          </a:p>
        </p:txBody>
      </p:sp>
      <p:sp>
        <p:nvSpPr>
          <p:cNvPr id="3" name="Subtitle 2"/>
          <p:cNvSpPr>
            <a:spLocks noGrp="1"/>
          </p:cNvSpPr>
          <p:nvPr>
            <p:ph type="subTitle" idx="1"/>
          </p:nvPr>
        </p:nvSpPr>
        <p:spPr/>
        <p:txBody>
          <a:bodyPr/>
          <a:lstStyle/>
          <a:p>
            <a:pPr>
              <a:defRPr sz="4000">
                <a:solidFill>
                  <a:srgbClr val="3A70BC"/>
                </a:solidFill>
              </a:defRPr>
            </a:pPr>
            <a:r>
              <a:t>Joy is The Flag Flown High</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ฉันมีความสุขดุจธง โบกอยู่เหนือวังแห่งจิตใจ</a:t>
            </a:r>
            <a:br/>
            <a:r>
              <a:t>โบกอยู่เหนือวังแห่งจิตใจ</a:t>
            </a:r>
            <a:br/>
            <a:r>
              <a:t>โบกอยู่เหนือวังแห่งจิตใจ</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000">
                <a:solidFill>
                  <a:srgbClr val="3A70BC"/>
                </a:solidFill>
              </a:defRPr>
            </a:pPr>
            <a:r>
              <a:t>Joy is the flag flown high. From the castle of my heart. From the castle of my heart. From the castle of my heart.</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none">
            <a:spAutoFit/>
          </a:bodyPr>
          <a:lstStyle/>
          <a:p>
            <a:pPr algn="ctr">
              <a:lnSpc>
                <a:spcPts val="4800"/>
              </a:lnSpc>
              <a:defRPr sz="4400">
                <a:solidFill>
                  <a:srgbClr val="000000"/>
                </a:solidFill>
              </a:defRPr>
            </a:pPr>
            <a:r>
              <a:t>ฉันมีความสุขดุจธง โบกอยู่เหนือวังแห่งจิตใจ</a:t>
            </a:r>
            <a:br/>
            <a:r>
              <a:t>เพราะพระคริสต์ ทรงสถิต</a:t>
            </a:r>
            <a:br/>
            <a:r>
              <a:t>ณ ที่นั่น</a:t>
            </a:r>
          </a:p>
        </p:txBody>
      </p:sp>
      <p:sp>
        <p:nvSpPr>
          <p:cNvPr id="3" name="TextBox 2"/>
          <p:cNvSpPr txBox="1"/>
          <p:nvPr/>
        </p:nvSpPr>
        <p:spPr>
          <a:xfrm>
            <a:off x="685800" y="3657600"/>
            <a:ext cx="7772400" cy="2971800"/>
          </a:xfrm>
          <a:prstGeom prst="rect">
            <a:avLst/>
          </a:prstGeom>
          <a:noFill/>
        </p:spPr>
        <p:txBody>
          <a:bodyPr wrap="none">
            <a:spAutoFit/>
          </a:bodyPr>
          <a:lstStyle/>
          <a:p>
            <a:pPr algn="ctr">
              <a:lnSpc>
                <a:spcPts val="4800"/>
              </a:lnSpc>
              <a:defRPr sz="4000">
                <a:solidFill>
                  <a:srgbClr val="3A70BC"/>
                </a:solidFill>
              </a:defRPr>
            </a:pPr>
            <a:r>
              <a:t>Joy is the flag flown high</a:t>
            </a:r>
            <a:br/>
            <a:r>
              <a:t> From the castle of my heart</a:t>
            </a:r>
            <a:br/>
            <a:r>
              <a:t> When the King is in residence there</a:t>
            </a:r>
            <a:b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685800" y="228600"/>
            <a:ext cx="7772400" cy="2971800"/>
          </a:xfrm>
          <a:prstGeom prst="rect">
            <a:avLst/>
          </a:prstGeom>
          <a:noFill/>
        </p:spPr>
        <p:txBody>
          <a:bodyPr wrap="square">
            <a:spAutoFit/>
          </a:bodyPr>
          <a:lstStyle/>
          <a:p>
            <a:pPr algn="ctr">
              <a:lnSpc>
                <a:spcPts val="4800"/>
              </a:lnSpc>
              <a:defRPr sz="4400">
                <a:solidFill>
                  <a:srgbClr val="000000"/>
                </a:solidFill>
              </a:defRPr>
            </a:pPr>
            <a:r>
              <a:t>ชักธงขึ้น สู่ท้องฟ้า ให้ชาวโลกได้เห็น ให้ชาวโลกได้เห็น ให้ชาวโลกได้เห็น ชักธงขึ้นสู่ท้องฟ้า ให้ชาวโลกได้เห็น ว่าพระคริสต์ ทรงสถิต ณ ที่นั่น</a:t>
            </a:r>
          </a:p>
        </p:txBody>
      </p:sp>
      <p:sp>
        <p:nvSpPr>
          <p:cNvPr id="3" name="TextBox 2"/>
          <p:cNvSpPr txBox="1"/>
          <p:nvPr/>
        </p:nvSpPr>
        <p:spPr>
          <a:xfrm>
            <a:off x="685800" y="3657600"/>
            <a:ext cx="7772400" cy="2971800"/>
          </a:xfrm>
          <a:prstGeom prst="rect">
            <a:avLst/>
          </a:prstGeom>
          <a:noFill/>
        </p:spPr>
        <p:txBody>
          <a:bodyPr wrap="square">
            <a:spAutoFit/>
          </a:bodyPr>
          <a:lstStyle/>
          <a:p>
            <a:pPr algn="ctr">
              <a:lnSpc>
                <a:spcPts val="4800"/>
              </a:lnSpc>
              <a:defRPr sz="4000">
                <a:solidFill>
                  <a:srgbClr val="3A70BC"/>
                </a:solidFill>
              </a:defRPr>
            </a:pPr>
            <a:r>
              <a:t>So let it fly in the sky. Let the whole world know. Let the whole world know. Let the whole world know. Let it fly in the sky. Let the whole world know. That the King is in residence there.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