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62" r:id="rId5"/>
    <p:sldId id="278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61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พระคุณพระเจ้านั้นแสนล้ำเลิศ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Thank You, Lord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03366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/>
              <a:t>เราขอสรรเสริญ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เทิดทูน</a:t>
            </a:r>
            <a:r>
              <a:rPr dirty="0" err="1"/>
              <a:t>พระนามพระองค์</a:t>
            </a:r>
            <a:r>
              <a:rPr dirty="0"/>
              <a:t>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325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I thank you, Lord,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with </a:t>
            </a:r>
            <a:r>
              <a:rPr dirty="0"/>
              <a:t>each trial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feel </a:t>
            </a:r>
            <a:r>
              <a:rPr dirty="0" smtClean="0"/>
              <a:t>inside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03366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ทรงฤทธาสูงสุด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องค์บริสุทธิ์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325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T</a:t>
            </a:r>
            <a:r>
              <a:rPr dirty="0" smtClean="0"/>
              <a:t>hat </a:t>
            </a:r>
            <a:r>
              <a:rPr dirty="0"/>
              <a:t>you're there to help, lead and guide me away from </a:t>
            </a:r>
            <a:r>
              <a:rPr dirty="0" smtClean="0"/>
              <a:t>wrong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80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เรา</a:t>
            </a:r>
            <a:r>
              <a:rPr dirty="0" err="1"/>
              <a:t>ขอสรรเสริญ</a:t>
            </a:r>
            <a:r>
              <a:rPr dirty="0"/>
              <a:t> </a:t>
            </a:r>
            <a:r>
              <a:rPr dirty="0" err="1"/>
              <a:t>นมัสการพระองค์</a:t>
            </a:r>
            <a:r>
              <a:rPr dirty="0"/>
              <a:t>  </a:t>
            </a:r>
            <a:r>
              <a:rPr dirty="0" err="1"/>
              <a:t>ผู้ทรงพระคุณอนันต์</a:t>
            </a:r>
            <a:r>
              <a:rPr dirty="0"/>
              <a:t> </a:t>
            </a:r>
            <a:r>
              <a:rPr dirty="0" err="1"/>
              <a:t>องค์อัศจรรย์</a:t>
            </a:r>
            <a:r>
              <a:rPr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586446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'Cause </a:t>
            </a:r>
            <a:r>
              <a:rPr dirty="0"/>
              <a:t>you promised, Lord, that with every testing, that your way of escaping is easier to bear.</a:t>
            </a:r>
          </a:p>
        </p:txBody>
      </p:sp>
    </p:spTree>
    <p:extLst>
      <p:ext uri="{BB962C8B-B14F-4D97-AF65-F5344CB8AC3E}">
        <p14:creationId xmlns:p14="http://schemas.microsoft.com/office/powerpoint/2010/main" val="283378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29045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en-US" sz="6200" dirty="0" smtClean="0">
                <a:solidFill>
                  <a:srgbClr val="000000"/>
                </a:solidFill>
              </a:rPr>
              <a:t>*</a:t>
            </a:r>
            <a:r>
              <a:rPr sz="6200" dirty="0" err="1" smtClean="0">
                <a:solidFill>
                  <a:srgbClr val="000000"/>
                </a:solidFill>
              </a:rPr>
              <a:t>พระคุณ</a:t>
            </a:r>
            <a:r>
              <a:rPr sz="6200" dirty="0" err="1">
                <a:solidFill>
                  <a:srgbClr val="000000"/>
                </a:solidFill>
              </a:rPr>
              <a:t>พระองค์นั้นแสนล้ำเลิศ</a:t>
            </a:r>
            <a:r>
              <a:rPr sz="6200" dirty="0">
                <a:solidFill>
                  <a:srgbClr val="000000"/>
                </a:solidFill>
              </a:rPr>
              <a:t> </a:t>
            </a:r>
            <a:endParaRPr lang="en-US" sz="6200" dirty="0" smtClean="0">
              <a:solidFill>
                <a:srgbClr val="000000"/>
              </a:solidFill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sz="6200" dirty="0" err="1" smtClean="0">
                <a:solidFill>
                  <a:srgbClr val="000000"/>
                </a:solidFill>
              </a:rPr>
              <a:t>เรา</a:t>
            </a:r>
            <a:r>
              <a:rPr sz="6200" dirty="0" err="1">
                <a:solidFill>
                  <a:srgbClr val="000000"/>
                </a:solidFill>
              </a:rPr>
              <a:t>ขอสรรเสริญยกย่องชู</a:t>
            </a:r>
            <a:r>
              <a:rPr sz="6200" dirty="0" err="1" smtClean="0">
                <a:solidFill>
                  <a:srgbClr val="000000"/>
                </a:solidFill>
              </a:rPr>
              <a:t>เชิด</a:t>
            </a:r>
            <a:endParaRPr sz="6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4364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5400" dirty="0" smtClean="0">
                <a:solidFill>
                  <a:srgbClr val="3A70BC"/>
                </a:solidFill>
              </a:rPr>
              <a:t>*</a:t>
            </a:r>
            <a:r>
              <a:rPr sz="5400" dirty="0" smtClean="0">
                <a:solidFill>
                  <a:srgbClr val="3A70BC"/>
                </a:solidFill>
              </a:rPr>
              <a:t>But </a:t>
            </a:r>
            <a:r>
              <a:rPr sz="5400" dirty="0">
                <a:solidFill>
                  <a:srgbClr val="3A70BC"/>
                </a:solidFill>
              </a:rPr>
              <a:t>it goes against the way I am to put my human nature </a:t>
            </a:r>
            <a:r>
              <a:rPr sz="5400" dirty="0" smtClean="0">
                <a:solidFill>
                  <a:srgbClr val="3A70BC"/>
                </a:solidFill>
              </a:rPr>
              <a:t>down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2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72737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sz="6200" dirty="0" err="1" smtClean="0">
                <a:solidFill>
                  <a:srgbClr val="000000"/>
                </a:solidFill>
              </a:rPr>
              <a:t>เทิดทูน</a:t>
            </a:r>
            <a:r>
              <a:rPr sz="6200" dirty="0" err="1">
                <a:solidFill>
                  <a:srgbClr val="000000"/>
                </a:solidFill>
              </a:rPr>
              <a:t>พระนามพระเจ้าของเรา</a:t>
            </a:r>
            <a:r>
              <a:rPr sz="6200" dirty="0">
                <a:solidFill>
                  <a:srgbClr val="000000"/>
                </a:solidFill>
              </a:rPr>
              <a:t>  </a:t>
            </a:r>
            <a:endParaRPr lang="en-US" sz="6200" dirty="0" smtClean="0">
              <a:solidFill>
                <a:srgbClr val="000000"/>
              </a:solidFill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sz="6200" dirty="0" err="1" smtClean="0">
                <a:solidFill>
                  <a:srgbClr val="000000"/>
                </a:solidFill>
              </a:rPr>
              <a:t>ผู้</a:t>
            </a:r>
            <a:r>
              <a:rPr sz="6200" dirty="0" err="1">
                <a:solidFill>
                  <a:srgbClr val="000000"/>
                </a:solidFill>
              </a:rPr>
              <a:t>ทรง</a:t>
            </a:r>
            <a:r>
              <a:rPr sz="6200" dirty="0" err="1" smtClean="0">
                <a:solidFill>
                  <a:srgbClr val="000000"/>
                </a:solidFill>
              </a:rPr>
              <a:t>ยิ่งใหญ่</a:t>
            </a:r>
            <a:endParaRPr sz="62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5400" dirty="0" smtClean="0">
                <a:solidFill>
                  <a:srgbClr val="3A70BC"/>
                </a:solidFill>
              </a:rPr>
              <a:t>And </a:t>
            </a:r>
            <a:r>
              <a:rPr sz="5400" dirty="0" smtClean="0">
                <a:solidFill>
                  <a:srgbClr val="3A70BC"/>
                </a:solidFill>
              </a:rPr>
              <a:t>let </a:t>
            </a:r>
            <a:r>
              <a:rPr sz="5400" dirty="0">
                <a:solidFill>
                  <a:srgbClr val="3A70BC"/>
                </a:solidFill>
              </a:rPr>
              <a:t>the Spirit take control of all I do</a:t>
            </a:r>
            <a:r>
              <a:rPr sz="5400" dirty="0" smtClean="0">
                <a:solidFill>
                  <a:srgbClr val="3A70BC"/>
                </a:solidFill>
              </a:rPr>
              <a:t>.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8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89858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sz="6200" dirty="0">
                <a:solidFill>
                  <a:srgbClr val="000000"/>
                </a:solidFill>
                <a:latin typeface="Times New Roman" pitchFamily="18" charset="0"/>
              </a:rPr>
              <a:t>พระคุณพระองค์นั้นแสนล้ำเลิศ </a:t>
            </a:r>
            <a:endParaRPr lang="en-US" sz="6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sz="6200" dirty="0" smtClean="0">
                <a:solidFill>
                  <a:srgbClr val="000000"/>
                </a:solidFill>
                <a:latin typeface="Times New Roman" pitchFamily="18" charset="0"/>
              </a:rPr>
              <a:t>เรา</a:t>
            </a:r>
            <a:r>
              <a:rPr lang="th-TH" sz="6200" dirty="0">
                <a:solidFill>
                  <a:srgbClr val="000000"/>
                </a:solidFill>
                <a:latin typeface="Times New Roman" pitchFamily="18" charset="0"/>
              </a:rPr>
              <a:t>ขอสรรเสริญยกย่องชูเชิด </a:t>
            </a:r>
            <a:endParaRPr lang="en-US" sz="6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43641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'Cause </a:t>
            </a:r>
            <a:r>
              <a:rPr sz="5400" dirty="0">
                <a:solidFill>
                  <a:srgbClr val="3A70BC"/>
                </a:solidFill>
              </a:rPr>
              <a:t>when those trials come, my human nature shouts the thing to do; </a:t>
            </a:r>
          </a:p>
        </p:txBody>
      </p:sp>
    </p:spTree>
    <p:extLst>
      <p:ext uri="{BB962C8B-B14F-4D97-AF65-F5344CB8AC3E}">
        <p14:creationId xmlns:p14="http://schemas.microsoft.com/office/powerpoint/2010/main" val="395650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89857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sz="6200" dirty="0" smtClean="0">
                <a:solidFill>
                  <a:srgbClr val="000000"/>
                </a:solidFill>
                <a:latin typeface="Times New Roman" pitchFamily="18" charset="0"/>
              </a:rPr>
              <a:t>เทิดทูน</a:t>
            </a:r>
            <a:r>
              <a:rPr lang="th-TH" sz="6200" dirty="0">
                <a:solidFill>
                  <a:srgbClr val="000000"/>
                </a:solidFill>
                <a:latin typeface="Times New Roman" pitchFamily="18" charset="0"/>
              </a:rPr>
              <a:t>พระนามพระเจ้าของเรา </a:t>
            </a:r>
            <a:endParaRPr lang="en-US" sz="6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sz="6200" dirty="0" smtClean="0">
                <a:solidFill>
                  <a:srgbClr val="000000"/>
                </a:solidFill>
                <a:latin typeface="Times New Roman" pitchFamily="18" charset="0"/>
              </a:rPr>
              <a:t>ชั่ว</a:t>
            </a:r>
            <a:r>
              <a:rPr lang="th-TH" sz="6200" dirty="0">
                <a:solidFill>
                  <a:srgbClr val="000000"/>
                </a:solidFill>
                <a:latin typeface="Times New Roman" pitchFamily="18" charset="0"/>
              </a:rPr>
              <a:t>นิจนิ</a:t>
            </a:r>
            <a:r>
              <a:rPr lang="th-TH" sz="6200" dirty="0" err="1">
                <a:solidFill>
                  <a:srgbClr val="000000"/>
                </a:solidFill>
                <a:latin typeface="Times New Roman" pitchFamily="18" charset="0"/>
              </a:rPr>
              <a:t>รันดร์</a:t>
            </a:r>
            <a:endParaRPr sz="6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65714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5400" dirty="0" smtClean="0">
                <a:solidFill>
                  <a:srgbClr val="3A70BC"/>
                </a:solidFill>
              </a:rPr>
              <a:t>A</a:t>
            </a:r>
            <a:r>
              <a:rPr sz="5400" dirty="0" smtClean="0">
                <a:solidFill>
                  <a:srgbClr val="3A70BC"/>
                </a:solidFill>
              </a:rPr>
              <a:t>nd </a:t>
            </a:r>
            <a:r>
              <a:rPr sz="5400" dirty="0">
                <a:solidFill>
                  <a:srgbClr val="3A70BC"/>
                </a:solidFill>
              </a:rPr>
              <a:t>God's soft prompting can be easily ignored.</a:t>
            </a:r>
          </a:p>
        </p:txBody>
      </p:sp>
    </p:spTree>
    <p:extLst>
      <p:ext uri="{BB962C8B-B14F-4D97-AF65-F5344CB8AC3E}">
        <p14:creationId xmlns:p14="http://schemas.microsoft.com/office/powerpoint/2010/main" val="299081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55172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เราขอสรรเสริญ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เทิดทูนพระนามพระองค์</a:t>
            </a:r>
            <a:r>
              <a:rPr dirty="0" smtClean="0"/>
              <a:t>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187336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thank you, Lord,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for the victory that growing brings. 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90303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ทรงฤทธาสูงสุด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องค์บริสุทธิ์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surrender of everything life is so worth while. </a:t>
            </a:r>
          </a:p>
        </p:txBody>
      </p:sp>
    </p:spTree>
    <p:extLst>
      <p:ext uri="{BB962C8B-B14F-4D97-AF65-F5344CB8AC3E}">
        <p14:creationId xmlns:p14="http://schemas.microsoft.com/office/powerpoint/2010/main" val="10004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98863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เรา</a:t>
            </a:r>
            <a:r>
              <a:rPr dirty="0" err="1"/>
              <a:t>ขอสรรเสริญ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นมัสการ</a:t>
            </a:r>
            <a:r>
              <a:rPr dirty="0" err="1"/>
              <a:t>พระองค์</a:t>
            </a:r>
            <a:r>
              <a:rPr dirty="0"/>
              <a:t> 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304902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I thank you, Lord,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that </a:t>
            </a:r>
            <a:r>
              <a:rPr dirty="0"/>
              <a:t>when everything's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put </a:t>
            </a:r>
            <a:r>
              <a:rPr dirty="0"/>
              <a:t>in </a:t>
            </a:r>
            <a:r>
              <a:rPr dirty="0" smtClean="0"/>
              <a:t>place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60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94805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/>
              <a:t>เราขอสรรเสริญ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เทิดทูน</a:t>
            </a:r>
            <a:r>
              <a:rPr dirty="0" err="1"/>
              <a:t>พระนามพระองค์</a:t>
            </a:r>
            <a:r>
              <a:rPr dirty="0"/>
              <a:t>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328849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Thank you, Lord, for the trials that come my way. 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51114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ทรงพระคุณอนันต์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องค์</a:t>
            </a:r>
            <a:r>
              <a:rPr dirty="0" err="1"/>
              <a:t>อัศจรรย์</a:t>
            </a:r>
            <a:r>
              <a:rPr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265714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O</a:t>
            </a:r>
            <a:r>
              <a:rPr dirty="0" smtClean="0"/>
              <a:t>ut </a:t>
            </a:r>
            <a:r>
              <a:rPr dirty="0"/>
              <a:t>in front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can see your face,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it's there you belong.</a:t>
            </a:r>
          </a:p>
        </p:txBody>
      </p:sp>
    </p:spTree>
    <p:extLst>
      <p:ext uri="{BB962C8B-B14F-4D97-AF65-F5344CB8AC3E}">
        <p14:creationId xmlns:p14="http://schemas.microsoft.com/office/powerpoint/2010/main" val="4831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12371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ทรงฤทธา</a:t>
            </a:r>
            <a:r>
              <a:rPr dirty="0" err="1" smtClean="0"/>
              <a:t>สูงสุด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องค์บริสุทธิ์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8849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that way I can grow each day as I let you </a:t>
            </a:r>
            <a:r>
              <a:rPr dirty="0" smtClean="0"/>
              <a:t>lead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0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4176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เรา</a:t>
            </a:r>
            <a:r>
              <a:rPr dirty="0" err="1"/>
              <a:t>ขอ</a:t>
            </a:r>
            <a:r>
              <a:rPr dirty="0" err="1" smtClean="0"/>
              <a:t>สรรเสริญ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นมัสการ</a:t>
            </a:r>
            <a:r>
              <a:rPr dirty="0" err="1"/>
              <a:t>พระองค์</a:t>
            </a:r>
            <a:r>
              <a:rPr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25981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thank you, Lord,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for </a:t>
            </a:r>
            <a:r>
              <a:rPr dirty="0"/>
              <a:t>the patience those trials bring</a:t>
            </a:r>
            <a:r>
              <a:rPr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8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24988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ทรงพระคุณ</a:t>
            </a:r>
            <a:r>
              <a:rPr dirty="0" err="1" smtClean="0"/>
              <a:t>อนันต์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องค์</a:t>
            </a:r>
            <a:r>
              <a:rPr dirty="0" err="1"/>
              <a:t>อัศจรรย์</a:t>
            </a:r>
            <a:r>
              <a:rPr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" y="2986793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that process of growing,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can learn to care.</a:t>
            </a:r>
          </a:p>
        </p:txBody>
      </p:sp>
    </p:spTree>
    <p:extLst>
      <p:ext uri="{BB962C8B-B14F-4D97-AF65-F5344CB8AC3E}">
        <p14:creationId xmlns:p14="http://schemas.microsoft.com/office/powerpoint/2010/main" val="25181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29045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en-US" dirty="0" smtClean="0"/>
              <a:t>*</a:t>
            </a:r>
            <a:r>
              <a:rPr dirty="0" err="1" smtClean="0"/>
              <a:t>พระคุณ</a:t>
            </a:r>
            <a:r>
              <a:rPr dirty="0" err="1"/>
              <a:t>พระองค์นั้นแสนล้ำเลิศ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เรา</a:t>
            </a:r>
            <a:r>
              <a:rPr dirty="0" err="1"/>
              <a:t>ขอสรรเสริญยกย่องชู</a:t>
            </a:r>
            <a:r>
              <a:rPr dirty="0" err="1" smtClean="0"/>
              <a:t>เชิด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4364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*</a:t>
            </a:r>
            <a:r>
              <a:rPr dirty="0" smtClean="0"/>
              <a:t>But </a:t>
            </a:r>
            <a:r>
              <a:rPr dirty="0"/>
              <a:t>it goes against the way I am to put my human nature </a:t>
            </a:r>
            <a:r>
              <a:rPr dirty="0" smtClean="0"/>
              <a:t>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43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72737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เทิดทูน</a:t>
            </a:r>
            <a:r>
              <a:rPr dirty="0" err="1"/>
              <a:t>พระนามพระเจ้าของเรา</a:t>
            </a:r>
            <a:r>
              <a:rPr dirty="0"/>
              <a:t>  </a:t>
            </a:r>
            <a:endParaRPr lang="en-US" dirty="0" smtClean="0"/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</a:t>
            </a:r>
            <a:r>
              <a:rPr dirty="0" err="1" smtClean="0"/>
              <a:t>ยิ่งใหญ่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And </a:t>
            </a:r>
            <a:r>
              <a:rPr dirty="0" smtClean="0"/>
              <a:t>let </a:t>
            </a:r>
            <a:r>
              <a:rPr dirty="0"/>
              <a:t>the Spirit take control of all I do</a:t>
            </a:r>
            <a:r>
              <a:rPr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18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89858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dirty="0">
                <a:latin typeface="Times New Roman" pitchFamily="18" charset="0"/>
              </a:rPr>
              <a:t>พระคุณพระองค์นั้นแสนล้ำเลิศ </a:t>
            </a:r>
            <a:endParaRPr lang="en-US" dirty="0" smtClean="0">
              <a:latin typeface="Times New Roman" pitchFamily="18" charset="0"/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dirty="0" smtClean="0">
                <a:latin typeface="Times New Roman" pitchFamily="18" charset="0"/>
              </a:rPr>
              <a:t>เรา</a:t>
            </a:r>
            <a:r>
              <a:rPr lang="th-TH" dirty="0">
                <a:latin typeface="Times New Roman" pitchFamily="18" charset="0"/>
              </a:rPr>
              <a:t>ขอสรรเสริญยกย่องชูเชิด 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43641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'Cause </a:t>
            </a:r>
            <a:r>
              <a:rPr dirty="0"/>
              <a:t>when those trials come, my human nature shouts the thing to do; </a:t>
            </a:r>
          </a:p>
        </p:txBody>
      </p:sp>
    </p:spTree>
    <p:extLst>
      <p:ext uri="{BB962C8B-B14F-4D97-AF65-F5344CB8AC3E}">
        <p14:creationId xmlns:p14="http://schemas.microsoft.com/office/powerpoint/2010/main" val="332375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l="-6000" t="-11000" r="-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89857"/>
            <a:ext cx="7772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dirty="0" smtClean="0">
                <a:latin typeface="Times New Roman" pitchFamily="18" charset="0"/>
              </a:rPr>
              <a:t>เทิดทูน</a:t>
            </a:r>
            <a:r>
              <a:rPr lang="th-TH" dirty="0">
                <a:latin typeface="Times New Roman" pitchFamily="18" charset="0"/>
              </a:rPr>
              <a:t>พระนามพระเจ้าของเรา </a:t>
            </a:r>
            <a:endParaRPr lang="en-US" dirty="0" smtClean="0">
              <a:latin typeface="Times New Roman" pitchFamily="18" charset="0"/>
            </a:endParaRPr>
          </a:p>
          <a:p>
            <a:pPr algn="ctr">
              <a:defRPr sz="6200">
                <a:solidFill>
                  <a:srgbClr val="000000"/>
                </a:solidFill>
              </a:defRPr>
            </a:pPr>
            <a:r>
              <a:rPr lang="th-TH" dirty="0" smtClean="0">
                <a:latin typeface="Times New Roman" pitchFamily="18" charset="0"/>
              </a:rPr>
              <a:t>ชั่ว</a:t>
            </a:r>
            <a:r>
              <a:rPr lang="th-TH" dirty="0">
                <a:latin typeface="Times New Roman" pitchFamily="18" charset="0"/>
              </a:rPr>
              <a:t>นิจนิ</a:t>
            </a:r>
            <a:r>
              <a:rPr lang="th-TH" dirty="0" err="1">
                <a:latin typeface="Times New Roman" pitchFamily="18" charset="0"/>
              </a:rPr>
              <a:t>รันดร์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65714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A</a:t>
            </a:r>
            <a:r>
              <a:rPr dirty="0" smtClean="0"/>
              <a:t>nd </a:t>
            </a:r>
            <a:r>
              <a:rPr dirty="0"/>
              <a:t>God's soft prompting can be easily ignored.</a:t>
            </a:r>
          </a:p>
        </p:txBody>
      </p:sp>
    </p:spTree>
    <p:extLst>
      <p:ext uri="{BB962C8B-B14F-4D97-AF65-F5344CB8AC3E}">
        <p14:creationId xmlns:p14="http://schemas.microsoft.com/office/powerpoint/2010/main" val="112131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427</Words>
  <Application>Microsoft Office PowerPoint</Application>
  <PresentationFormat>On-screen Show (4:3)</PresentationFormat>
  <Paragraphs>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พระคุณพระเจ้านั้นแสนล้ำเลิศ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พระคุณพระเจ้านั้นแสนล้ำเลิศ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2019-11-02T05:19:46Z</dcterms:modified>
  <cp:category/>
</cp:coreProperties>
</file>