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8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D230-4263-4EE2-9B76-2401E2EB9D3A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C89B-259B-4B49-A78D-9029023E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a739c2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a739c2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a739c2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a739c2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a739c27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a739c27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a739c2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a739c2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a739c27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a739c27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a739c27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a739c27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a739c2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a739c2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a739c27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a739c27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e0ff0372949cd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e0ff0372949cd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7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7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2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1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3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8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9363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12121"/>
                </a:solidFill>
              </a:rPr>
              <a:pPr/>
              <a:t>‹#›</a:t>
            </a:fld>
            <a:endParaRPr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212121"/>
                </a:solidFill>
              </a:rPr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28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2747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How Great Thou Art</a:t>
            </a:r>
            <a:endParaRPr sz="66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584186" y="3482824"/>
            <a:ext cx="4499400" cy="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98461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9425" y="193433"/>
            <a:ext cx="8920500" cy="657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Saviour God to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Thee</a:t>
            </a: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Thou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</a:t>
            </a:r>
            <a:endParaRPr lang="en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(2x)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เมื่อข้าคิดถึงพระเจ้าผู้ไม่ทรงเสียดาย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when I think, that God His Son not sparing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พระบุตรองค์เดียว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เสด็จมาเป็นผู้ไถ่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 Him to die, I scarce can take it in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ถูกทรมานตรึงไว้บนกางเขนเพื่อข้า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on the Cross, my burden gladly bearing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ข้าขอบพระคุณ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ที่พระองค์ทรงเมตตา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bled and died to take away my sin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(**)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พระคริสต์กลับมาด้วยเสียงแตรดังก้องเวหา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Christ shall come, with shout of acclamation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เพื่อมารับข้ากลับไปอยู่ในเมืองฟ้า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me home, what joy shall fill my heart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ข้าจะกราบลงที่พระบาทาด้วยถ่อมใจ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shall I bow, in humble adoration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และสรรเสริญว่า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พระเจ้าของข้ายิ่งใหญ่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proclaim 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“My God, how great Thou art”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222222"/>
                </a:solidFill>
                <a:latin typeface="Angsana New"/>
                <a:ea typeface="Angsana New"/>
                <a:cs typeface="Angsana New"/>
                <a:sym typeface="Angsana New"/>
              </a:rPr>
              <a:t>–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               D                                                 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พระองค์เจ้าข้า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ข้าเฝ้ามองดูด้วยยำเกรง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 Lord my God, when I in awesome wonder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A                E   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เพราะพระองค์เองเป็นผู้สร้างจักรวาล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works Thy hand hath made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                             D        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เมื่อมองดูดาว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เมื่อคราวยินเสียงฟ้าคำราม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see the stars, I hear the rolling thunder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E                        A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เห็นฝีพระหัตถ์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ของพระองค์บนท้องฟ้า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power throughout the universe displayed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      C#      F#m          D           A                     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Bm                 A  E7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C#      F#m        D         A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        Bm        E7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ยิ่ง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ใหญ่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 **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5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43455" y="211900"/>
            <a:ext cx="8745600" cy="5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พระองค์เจ้าข้า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เฝ้ามองดูด้วยยำเกรง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 Lord my God,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in awesome wonder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เพราะพระองค์เองเป็นผู้สร้างจักรวาล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works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 hath made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7157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64451" y="591522"/>
            <a:ext cx="8862900" cy="5221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เมื่อมองดูดาว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เมื่อคราวยินเสียงฟ้าคำราม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see the stars,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 the rolling thunder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เห็นฝีพระหัตถ์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ของพระองค์บนท้องฟ้า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power throughout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universe displayed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47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9425" y="193433"/>
            <a:ext cx="8920500" cy="657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Saviour God to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Thee</a:t>
            </a: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Thou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</a:t>
            </a:r>
            <a:endParaRPr lang="en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(2x)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เมื่อข้าคิดถึงพระเจ้าผู้ไม่ทรงเสียดาย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when I think, that God His Son not sparing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พระบุตรองค์เดียว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เสด็จมาเป็นผู้ไถ่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 Him to die, I scarce can take it in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ถูกทรมานตรึงไว้บนกางเขนเพื่อข้า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on the Cross, my burden gladly bearing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ข้าขอบพระคุณ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ที่พระองค์ทรงเมตตา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bled and died to take away my sin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(**)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พระคริสต์กลับมาด้วยเสียงแตรดังก้องเวหา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Christ shall come, with shout of acclamation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เพื่อมารับข้ากลับไปอยู่ในเมืองฟ้า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me home, what joy shall fill my heart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ข้าจะกราบลงที่พระบาทาด้วยถ่อมใจ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shall I bow, in humble adoration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และสรรเสริญว่า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พระเจ้าของข้ายิ่งใหญ่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proclaim 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“My God, how great Thou art”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222222"/>
                </a:solidFill>
                <a:latin typeface="Angsana New"/>
                <a:ea typeface="Angsana New"/>
                <a:cs typeface="Angsana New"/>
                <a:sym typeface="Angsana New"/>
              </a:rPr>
              <a:t>–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               D                                                 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พระองค์เจ้าข้า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ข้าเฝ้ามองดูด้วยยำเกรง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 Lord my God, when I in awesome wonder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A                E   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เพราะพระองค์เองเป็นผู้สร้างจักรวาล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works Thy hand hath made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                             D        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เมื่อมองดูดาว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เมื่อคราวยินเสียงฟ้าคำราม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see the stars, I hear the rolling thunder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E                        A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เห็นฝีพระหัตถ์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ของพระองค์บนท้องฟ้า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power throughout the universe displayed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      C#      F#m          D           A                     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Bm                 A  E7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C#      F#m        D         A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        Bm        E7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ยิ่ง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ใหญ่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 **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66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0" y="143692"/>
            <a:ext cx="9063600" cy="6688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เมื่อข้าคิดถึงพระเจ้าผู้ไม่ทรงเสียดาย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when I think,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God His Son not sparing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พระบุตรองค์เดียว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เสด็จมาเป็นผู้ไถ่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 Him to die,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scarce can take it in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31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81675" y="309032"/>
            <a:ext cx="8862900" cy="6287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ถูกทรมานตรึงไว้บนกางเขนเพื่อข้า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on the Cross,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burden gladly bearing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en" sz="3600" dirty="0" smtClean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ข้าขอบพระคุณ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ที่พระองค์ทรงเมตตา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bled and died </a:t>
            </a:r>
            <a:endParaRPr lang="en" sz="36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away my sin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(**)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19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9425" y="193433"/>
            <a:ext cx="8920500" cy="657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Saviour God to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Thee</a:t>
            </a: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" sz="3600" dirty="0" smtClean="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Thou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</a:t>
            </a:r>
            <a:endParaRPr lang="en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(2x)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เมื่อข้าคิดถึงพระเจ้าผู้ไม่ทรงเสียดาย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when I think, that God His Son not sparing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พระบุตรองค์เดียว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เสด็จมาเป็นผู้ไถ่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 Him to die, I scarce can take it in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ถูกทรมานตรึงไว้บนกางเขนเพื่อข้า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on the Cross, my burden gladly bearing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ข้าขอบพระคุณ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ที่พระองค์ทรงเมตตา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bled and died to take away my sin  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(**)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พระคริสต์กลับมาด้วยเสียงแตรดังก้องเวหา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Christ shall come, with shout of acclamation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เพื่อมารับข้ากลับไปอยู่ในเมืองฟ้า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me home, what joy shall fill my heart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ข้าจะกราบลงที่พระบาทาด้วยถ่อมใจ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shall I bow, in humble adoration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และสรรเสริญว่า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พระเจ้าของข้ายิ่งใหญ่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proclaim 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“My God, how great Thou art”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222222"/>
                </a:solidFill>
                <a:latin typeface="Angsana New"/>
                <a:ea typeface="Angsana New"/>
                <a:cs typeface="Angsana New"/>
                <a:sym typeface="Angsana New"/>
              </a:rPr>
              <a:t>–</a:t>
            </a:r>
            <a:r>
              <a:rPr lang="en" sz="3600" b="1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               D                                                 </a:t>
            </a:r>
            <a:endParaRPr sz="3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พระองค์เจ้าข้า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ข้าเฝ้ามองดูด้วยยำเกรง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 Lord my God, when I in awesome wonder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A                E   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เพราะพระองค์เองเป็นผู้สร้างจักรวาล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all the works Thy hand hath made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                             D        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เมื่อมองดูดาว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เมื่อคราวยินเสียงฟ้าคำราม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see the stars, I hear the rolling thunder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E                        A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เห็นฝีพระหัตถ์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ของพระองค์บนท้องฟ้า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Thy power throughout the universe displayed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      C#      F#m          D           A                      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**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Bm                 A  E7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C#      F#m        D         A                  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จิตข้าสรรเสริญ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พระเจ้าองค์พระผู้ช่วย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sings my soul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Saviour God to Thee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        Bm        E7      A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ยิ่ง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ใหญ่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</a:t>
            </a:r>
            <a:r>
              <a:rPr lang="en" sz="3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great Thou art **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8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23875" y="75866"/>
            <a:ext cx="8920500" cy="649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พระคริสต์</a:t>
            </a:r>
            <a:r>
              <a:rPr lang="en" sz="3600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กลับมา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ด้วย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เสียงแตรดังก้องเวหา</a:t>
            </a: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Christ shall come </a:t>
            </a:r>
            <a:endParaRPr lang="en" sz="32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" sz="32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shouts of acclamation </a:t>
            </a:r>
            <a:endParaRPr lang="en" sz="32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เพื่อมารับข้ากลับไปอยู่ในเมืองฟ้า</a:t>
            </a:r>
            <a:endParaRPr sz="360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me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home,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joy shall fill my heart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01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-35000" r="-35000" b="-24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66075" y="77833"/>
            <a:ext cx="8964000" cy="6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ข้าจะกราบลงที่พระบาทาด้วยถ่อมใจ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shall I </a:t>
            </a: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bow,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36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humble adoration</a:t>
            </a:r>
            <a:r>
              <a:rPr lang="en" sz="3600" dirty="0" smtClean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และสรรเสริญว่า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พระเจ้าของข้ายิ่งใหญ่</a:t>
            </a:r>
            <a:r>
              <a:rPr lang="en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proclaim </a:t>
            </a:r>
            <a:endParaRPr lang="en" sz="3300" dirty="0" smtClean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33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God, how great Thou art”</a:t>
            </a:r>
            <a:endParaRPr sz="33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53846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1094</Words>
  <Application>Microsoft Office PowerPoint</Application>
  <PresentationFormat>On-screen Show (4:3)</PresentationFormat>
  <Paragraphs>231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Beach Day</vt:lpstr>
      <vt:lpstr>How Great Thou 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LERTSIRIKARN</cp:lastModifiedBy>
  <cp:revision>7</cp:revision>
  <dcterms:created xsi:type="dcterms:W3CDTF">2013-01-27T09:14:16Z</dcterms:created>
  <dcterms:modified xsi:type="dcterms:W3CDTF">2019-11-02T06:05:21Z</dcterms:modified>
  <cp:category/>
</cp:coreProperties>
</file>