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ไฟไฟไฟ</a:t>
            </a:r>
          </a:p>
        </p:txBody>
      </p:sp>
      <p:sp>
        <p:nvSpPr>
          <p:cNvPr id="3" name="Subtitle 2"/>
          <p:cNvSpPr>
            <a:spLocks noGrp="1"/>
          </p:cNvSpPr>
          <p:nvPr>
            <p:ph type="subTitle" idx="1"/>
          </p:nvPr>
        </p:nvSpPr>
        <p:spPr/>
        <p:txBody>
          <a:bodyPr/>
          <a:lstStyle/>
          <a:p>
            <a:pPr>
              <a:defRPr sz="4000">
                <a:solidFill>
                  <a:srgbClr val="3A70BC"/>
                </a:solidFill>
              </a:defRPr>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พระองค์งดงามตระการ ควรพระบารมี ให้เราร่วมกันยินดี</a:t>
            </a:r>
            <a:br/>
            <a:r>
              <a:t>ให้เราร่วมกันยินดี พระองค์เป็นความสว่าง</a:t>
            </a:r>
            <a:br/>
            <a:r>
              <a:t>และความมืดอันตรธาน สะท้านด้วยเสียงพระองค์</a:t>
            </a:r>
            <a:br/>
            <a:r>
              <a:t>สะท้านด้วยเสียงพระองค์</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The splendor of a King, clothed in majesty. Let all the earth rejoice. All the earth rejoice. He wraps himself in Light, and darkness tries to hide. And trembles at His voice. Trembles at His voice.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พระเจ้าทรงยิ่งใหญ่ ร้องสรรเสริญ</a:t>
            </a:r>
            <a:br/>
            <a:r>
              <a:t>พระเจ้าทรงยิ่งใหญ่ ร้องสรรเสริญ</a:t>
            </a:r>
            <a:br/>
            <a:r>
              <a:t>พระเจ้า พระเจ้า 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How great is our God, sing with me</a:t>
            </a:r>
            <a:br/>
            <a:r>
              <a:t> How great is our God, and all will see</a:t>
            </a:r>
            <a:br/>
            <a:r>
              <a:t> How great, how great is our God</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พระองค์ผู้ทรงครอบครอง และทรงเหนือกาลเวลา ทรงเป็นเบื้องต้นเบื้องปลาย ทรงเป็นเบื้องต้นเบื้องปลาย พระบิดา พระวิญญาณ พระเยซูพระบุตร ผู้ทรงเป็นจอมราชา ผู้ทรงเป็นจอมราชา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Age to age He stands. And time is in His hands. Beginning and the end. Beginning and the end. The Godhead Three in One. Father Spirit Son. The Lion and the Lamb. The Lion and the Lamb.</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พระเจ้าทรงยิ่งใหญ่ ร้องสรรเสริญ</a:t>
            </a:r>
            <a:br/>
            <a:r>
              <a:t>พระเจ้าทรงยิ่งใหญ่ ร้องสรรเสริญ</a:t>
            </a:r>
            <a:br/>
            <a:r>
              <a:t>พระเจ้า พระเจ้า 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How great is our God, sing with me</a:t>
            </a:r>
            <a:br/>
            <a:r>
              <a:t> How great is our God, and all will see</a:t>
            </a:r>
            <a:br/>
            <a:r>
              <a:t> How great, how great is our God</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พระนามเหนือนามทั้งปวง</a:t>
            </a:r>
            <a:br/>
            <a:r>
              <a:t>ควรคู่คำสรรเสริญ จิตใจฉันร้อง</a:t>
            </a:r>
            <a:br/>
            <a:r>
              <a:t>พระเจ้าทรงยิ่งใหญ่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Name above all names</a:t>
            </a:r>
            <a:br/>
            <a:r>
              <a:t> Worthy of our praise</a:t>
            </a:r>
            <a:br/>
            <a:r>
              <a:t> My heart will sing. How great is our God</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พระเจ้าทรงยิ่งใหญ่ ร้องสรรเสริญ</a:t>
            </a:r>
            <a:br/>
            <a:r>
              <a:t>พระเจ้าทรงยิ่งใหญ่ ร้องสรรเสริญ</a:t>
            </a:r>
            <a:br/>
            <a:r>
              <a:t>พระเจ้า พระเจ้า 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How great is our God, sing with me</a:t>
            </a:r>
            <a:br/>
            <a:r>
              <a:t> How great is our God, and all will see</a:t>
            </a:r>
            <a:br/>
            <a:r>
              <a:t> How great, how great is our God</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พระเจ้ายิ่งใหญ่</a:t>
            </a:r>
          </a:p>
        </p:txBody>
      </p:sp>
      <p:sp>
        <p:nvSpPr>
          <p:cNvPr id="3" name="Subtitle 2"/>
          <p:cNvSpPr>
            <a:spLocks noGrp="1"/>
          </p:cNvSpPr>
          <p:nvPr>
            <p:ph type="subTitle" idx="1"/>
          </p:nvPr>
        </p:nvSpPr>
        <p:spPr/>
        <p:txBody>
          <a:bodyPr/>
          <a:lstStyle/>
          <a:p>
            <a:pPr>
              <a:defRPr sz="4000">
                <a:solidFill>
                  <a:srgbClr val="3A70BC"/>
                </a:solidFill>
              </a:defRPr>
            </a:pPr>
            <a:r>
              <a:t>HOW GREAT THOU ART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พระองค์เจ้าข้า ข้าเฝ้ามองดูด้วยยำเกรง เพราะพระองค์เอง เป็นผู้สร้างจักรวาล เมื่อมองดูดาว เมื่อคราวยินเสียงฟ้าคำราม เห็นฝีพระหัตถ์ของพระองค์บนท้องฟ้า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O Lord, my God, when I in awesome wonder. Consider all the worlds Thy Hands have made. I see the stars, I hear the rolling thunder. Thy power throughout the universe displayed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เมื่อข้าคิดถึง พระเจ้า ผู้ไม่ทรงเสียดาย พระบุตรองค์เดียวเสด็จมาเป็นผู้ไถ่ ถูกทรมาน ตรึงไว้บนกางเขนเพื่อข้า ข้าขอบพระคุณที่พระองค์ทรงเมตตา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And when I think of God, His Son not sparing Sent Him to die, I scarce can take it in. That on the Cross, my burden gladly bearing He bled and died to take away my sin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ไฟไฟไฟขององค์พระเจ้า</a:t>
            </a:r>
            <a:br/>
            <a:r>
              <a:t>ลอยลงมาเหนือพวกเรา</a:t>
            </a:r>
            <a:br/>
            <a:r>
              <a:t>คริสเตียนไม่ควรซึมเซา</a:t>
            </a:r>
            <a:br/>
            <a:r>
              <a:t>มาพวกเราร้องเพลง</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พระคริสต์กลับมา ด้วยเสียงแตรดังก้องเวหา เพื่อมารับข้า กลับไปอยู่ในเมืองฟ้า ข้าจะกราบลง ที่พระบาทาด้วยถ่อมใจ และสรรเสริญว่า พระเจ้าของข้ายิ่งใหญ่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When Christ shall come with shout of acclamation. And lead me home, what joy shall fill my heart. Then I shall bow with humble adoration. And then proclaim, my God, how great Thou art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ขอบคุณพระเยซู</a:t>
            </a:r>
          </a:p>
        </p:txBody>
      </p:sp>
      <p:sp>
        <p:nvSpPr>
          <p:cNvPr id="3" name="Subtitle 2"/>
          <p:cNvSpPr>
            <a:spLocks noGrp="1"/>
          </p:cNvSpPr>
          <p:nvPr>
            <p:ph type="subTitle" idx="1"/>
          </p:nvPr>
        </p:nvSpPr>
        <p:spPr/>
        <p:txBody>
          <a:bodyPr/>
          <a:lstStyle/>
          <a:p>
            <a:pPr>
              <a:defRPr sz="4000">
                <a:solidFill>
                  <a:srgbClr val="3A70BC"/>
                </a:solidFill>
              </a:defRPr>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ขอบคุณพระเยซูมอบความรักแก่เรา</a:t>
            </a:r>
            <a:br/>
            <a:r>
              <a:t>ขอบคุณพระเยซูทรงพระคุณมากมี</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*เราเปล่งเสียงร้องสรรเสริญพระนาม</a:t>
            </a:r>
            <a:br/>
            <a:r>
              <a:t>ร้องสรรเสริญโมทนาพระองค์เป็นทุกสิ่ง</a:t>
            </a:r>
            <a:br/>
            <a:r>
              <a:t>เป็นพระเจ้าของเรา</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ขอองค์พระเยซูเจ้า</a:t>
            </a:r>
            <a:br/>
            <a:r>
              <a:t>ประทานไฟลงมา</a:t>
            </a:r>
            <a:br/>
            <a:r>
              <a:t>ขอองค์พระเยซูเจ้า</a:t>
            </a:r>
            <a:br/>
            <a:r>
              <a:t>ประทานไฟในใจข้า</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เข้าใจเธอ</a:t>
            </a:r>
          </a:p>
        </p:txBody>
      </p:sp>
      <p:sp>
        <p:nvSpPr>
          <p:cNvPr id="3" name="Subtitle 2"/>
          <p:cNvSpPr>
            <a:spLocks noGrp="1"/>
          </p:cNvSpPr>
          <p:nvPr>
            <p:ph type="subTitle" idx="1"/>
          </p:nvPr>
        </p:nvSpPr>
        <p:spPr/>
        <p:txBody>
          <a:bodyPr/>
          <a:lstStyle/>
          <a:p>
            <a:pPr>
              <a:defRPr sz="4000">
                <a:solidFill>
                  <a:srgbClr val="3A70BC"/>
                </a:solidFill>
              </a:defRPr>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วันใดที่เธอต้องการใครสักคน</a:t>
            </a:r>
            <a:br/>
            <a:r>
              <a:t>ใครเพียงสักคนที่พร้อมจะเข้าใจ</a:t>
            </a:r>
            <a:br/>
            <a:r>
              <a:t>ยังมีเรื่องราวเก็บไว้ข้างใน</a:t>
            </a:r>
            <a:br/>
            <a:r>
              <a:t>อยากระบาย ให้มันหมดใจ</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Pr algn="ctr">
              <a:lnSpc>
                <a:spcPts val="7000"/>
              </a:lnSpc>
              <a:defRPr sz="4400">
                <a:solidFill>
                  <a:srgbClr val="000000"/>
                </a:solidFill>
              </a:defRPr>
            </a:pPr>
            <a:r>
              <a:t>หากวันไหนเธอมองไม่เห็นใคร อยากให้รู้มีใครอยู่ใกล้เธอ พร้อมจะเข้าใจเรื่องราวที่พบเจอไม่ว่ามันหนักหนาสักแค่ไหน</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พระเยซูเข้าใจและพร้อมจะช่วยเธอ</a:t>
            </a:r>
            <a:br/>
            <a:r>
              <a:t>นำเธอผ่านพ้นเวลาที่โหดร้าย</a:t>
            </a:r>
            <a:br/>
            <a:r>
              <a:t>ขอให้เธอมั่นใจ</a:t>
            </a:r>
            <a:br/>
            <a:r>
              <a:t>ว่าทุกๆ ก้าวที่เดินไป</a:t>
            </a:r>
            <a:br/>
            <a:r>
              <a:t>ให้เธอได้รู้ ว่าเธอยังมี</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(ให้เธอได้รู้ ว่าพระเยซูเข้าใจเธอ)</a:t>
            </a:r>
            <a:br/>
            <a:r>
              <a:t>แค่อยากให้เธอ ได้รู้ได้เข้าใจ</a:t>
            </a:r>
            <a:br/>
            <a:r>
              <a:t>ว่ายังมีใครห่วงใยเธอเสมอ</a:t>
            </a:r>
            <a:br/>
            <a:r>
              <a:t>พระองค์คอยอยู่เป็นคำตอบให้เธอ</a:t>
            </a:r>
            <a:br/>
            <a:r>
              <a:t>เป็นพลังให้เธอก้าวไป</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พระเจ้าทรงยิ่งใหญ่</a:t>
            </a:r>
          </a:p>
        </p:txBody>
      </p:sp>
      <p:sp>
        <p:nvSpPr>
          <p:cNvPr id="3" name="Subtitle 2"/>
          <p:cNvSpPr>
            <a:spLocks noGrp="1"/>
          </p:cNvSpPr>
          <p:nvPr>
            <p:ph type="subTitle" idx="1"/>
          </p:nvPr>
        </p:nvSpPr>
        <p:spPr/>
        <p:txBody>
          <a:bodyPr/>
          <a:lstStyle/>
          <a:p>
            <a:pPr>
              <a:defRPr sz="4000">
                <a:solidFill>
                  <a:srgbClr val="3A70BC"/>
                </a:solidFill>
              </a:defRPr>
            </a:pPr>
            <a:r>
              <a:t>How Great Is Our God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