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ข้าจะรักและบูชา</a:t>
            </a:r>
            <a:endParaRPr sz="72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447" y="457200"/>
            <a:ext cx="7039106" cy="5016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อยากจะพบพระองค์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ผู้ทรงดำรงในกาลเวลา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อยากจะเห็นพระพักตร์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ผู้เป็นที่รักของ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</a:t>
            </a:r>
            <a:endParaRPr sz="8000" b="1" spc="3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7318" y="1230923"/>
            <a:ext cx="6109365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ข้าปราถนา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ได้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อยู่ไกล้ชิด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ได้พินิจในความงาม</a:t>
            </a:r>
            <a:endParaRPr sz="8000" b="1" spc="3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76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677" y="1066800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อยากจะนั่งลงใกล้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ที่เบื้อง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บาท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องค์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พระเยซู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677" y="1125416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อยู่ตรงหน้า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พักตร์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เป็นที่รักของข้า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78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677" y="797169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เพียง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หนึ่ง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วันนี้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ได้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อยู่ไกล้ชิด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ก็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ดีกว่าพัน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ที่ใดๆ</a:t>
            </a:r>
            <a:endParaRPr sz="8000" b="1" spc="3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03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047" y="738554"/>
            <a:ext cx="5969903" cy="5016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ข้าจะรักและ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บูชา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นมัสการ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จะไม่ขอไปไกล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ห่าง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จาก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พักตร์</a:t>
            </a:r>
            <a:endParaRPr sz="8000" b="1" spc="3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5482" y="715108"/>
            <a:ext cx="5933034" cy="5016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จะรักและ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บูชา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นมัสการ</a:t>
            </a:r>
            <a: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8000" b="1" spc="3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อยู่ตรง</a:t>
            </a: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นี้</a:t>
            </a:r>
            <a:endParaRPr lang="en-US" sz="8000" b="1" spc="300" dirty="0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8000" b="1" spc="3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ที่</a:t>
            </a:r>
            <a:r>
              <a:rPr sz="8000" b="1" spc="300" dirty="0" err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พระบาทพระองค์</a:t>
            </a:r>
            <a:endParaRPr sz="8000" b="1" spc="3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73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ข้าจะรักและบูชา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ข้าจะรักและบูชา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2019-10-20T06:02:14Z</dcterms:modified>
  <cp:category/>
</cp:coreProperties>
</file>