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CC"/>
    <a:srgbClr val="FF00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83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3000" t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8800" b="1" spc="3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ไฟไฟไฟ</a:t>
            </a:r>
            <a:endParaRPr sz="8800" b="1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0" t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1369" y="457200"/>
            <a:ext cx="6481261" cy="618630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 sz="6000">
                <a:solidFill>
                  <a:srgbClr val="000000"/>
                </a:solidFill>
              </a:defRPr>
            </a:pPr>
            <a:r>
              <a:rPr sz="6600" b="1" spc="3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ไฟไฟไฟขององค์พระเจ้า</a:t>
            </a:r>
            <a:r>
              <a:rPr sz="66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sz="66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sz="6600" b="1" spc="3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ลอยลงมาเหนือพวกเรา</a:t>
            </a:r>
            <a:r>
              <a:rPr sz="66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sz="66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sz="6600" b="1" spc="3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คริสเตียนไม่ควรซึมเซา</a:t>
            </a:r>
            <a:r>
              <a:rPr sz="66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sz="66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sz="6600" b="1" spc="3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มาพวกเราร้องเพลง</a:t>
            </a:r>
            <a:endParaRPr sz="6600" b="1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2000" t="-4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19657" y="246184"/>
            <a:ext cx="5057795" cy="618630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 sz="6000">
                <a:solidFill>
                  <a:srgbClr val="000000"/>
                </a:solidFill>
              </a:defRPr>
            </a:pPr>
            <a:r>
              <a:rPr sz="6600" b="1" spc="3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ขอองค์พระเยซูเจ้า</a:t>
            </a:r>
            <a:r>
              <a:rPr sz="66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sz="66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sz="6600" b="1" spc="3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ประทานไฟลงมา</a:t>
            </a:r>
            <a:r>
              <a:rPr sz="66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sz="66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sz="6600" b="1" spc="3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ขอองค์พระเยซูเจ้า</a:t>
            </a:r>
            <a:r>
              <a:rPr sz="66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sz="66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sz="6600" b="1" spc="3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ประทานไฟในใจข้า</a:t>
            </a:r>
            <a:endParaRPr sz="6600" b="1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15</Words>
  <Application>Microsoft Office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ไฟไฟไฟ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ไฟไฟไฟ</dc:title>
  <dc:subject/>
  <dc:creator/>
  <cp:keywords/>
  <dc:description>generated using python-pptx</dc:description>
  <cp:lastModifiedBy>LERTSIRIKARN</cp:lastModifiedBy>
  <cp:revision>2</cp:revision>
  <dcterms:created xsi:type="dcterms:W3CDTF">2013-01-27T09:14:16Z</dcterms:created>
  <dcterms:modified xsi:type="dcterms:W3CDTF">2019-10-20T05:52:03Z</dcterms:modified>
  <cp:category/>
</cp:coreProperties>
</file>