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พระเยซูเป็นที่รักของข้า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Jesus, Lover Of My Soul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พระเยซู เป็นที่รักของข้า</a:t>
            </a:r>
            <a:br/>
            <a:r>
              <a:t>พระเยซู ข้าจะไม่ละพระองค์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700">
                <a:solidFill>
                  <a:srgbClr val="3A70BC"/>
                </a:solidFill>
              </a:defRPr>
            </a:pPr>
            <a:r>
              <a:t>Jesus, Lover of my soul</a:t>
            </a:r>
            <a:br/>
            <a:r>
              <a:t> Jesus, I will never let you go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รักพระองค์ มีพระองค์ แม้โลกนี้จะสูญสิ้นไป</a:t>
            </a:r>
            <a:br/>
            <a:r>
              <a:t>ข้ามีพระองค์ พระผู้ช่วย และทรงเป็นเพื่อน</a:t>
            </a:r>
            <a:br/>
            <a:r>
              <a:t>ข้าสรรเสริญ พระองค์ตลอดชีวิตนิรันดร์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700">
                <a:solidFill>
                  <a:srgbClr val="3A70BC"/>
                </a:solidFill>
              </a:defRPr>
            </a:pPr>
            <a:r>
              <a:t>I love you, I need you, Though my world may fall, I' ll never let you go. My Saviour, my closest friend, I will worship you until the very 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พระองค์นำข้า จากโคลนตมผงคลี</a:t>
            </a:r>
            <a:br/>
            <a:r>
              <a:t>วางชีวิตข้าไว้บนศิลา</a:t>
            </a:r>
            <a:br/>
            <a:r>
              <a:t>ข้าจึงได้รู้ว่า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700">
                <a:solidFill>
                  <a:srgbClr val="3A70BC"/>
                </a:solidFill>
              </a:defRPr>
            </a:pPr>
            <a:r>
              <a:t>You' ve taken me from the miry clay</a:t>
            </a:r>
            <a:br/>
            <a:r>
              <a:t> You've set my feet upon the Rock</a:t>
            </a:r>
            <a:br/>
            <a:r>
              <a:t> and now I know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228600"/>
            <a:ext cx="77724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800">
                <a:solidFill>
                  <a:srgbClr val="000000"/>
                </a:solidFill>
              </a:defRPr>
            </a:pPr>
            <a:r>
              <a:t>รักพระองค์ มีพระองค์ แม้โลกนี้จะสูญสิ้นไป</a:t>
            </a:r>
            <a:br/>
            <a:r>
              <a:t>ข้ามีพระองค์ พระผู้ช่วย และทรงเป็นเพื่อน</a:t>
            </a:r>
            <a:br/>
            <a:r>
              <a:t>ข้าสรรเสริญ พระองค์ตลอดชีวิตนิรันดร์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971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4700">
                <a:solidFill>
                  <a:srgbClr val="3A70BC"/>
                </a:solidFill>
              </a:defRPr>
            </a:pPr>
            <a:r>
              <a:t>I love you, I need you, Though my world may fall, I' ll never let you go. My Saviour, my closest friend, I will worship you until the very 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