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8" r:id="rId10"/>
    <p:sldId id="263" r:id="rId11"/>
    <p:sldId id="264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122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90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4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71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2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5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72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3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75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72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84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90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78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47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714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27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5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329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75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72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8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8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>
            <a:normAutofit/>
          </a:bodyPr>
          <a:lstStyle/>
          <a:p>
            <a:r>
              <a:rPr sz="6600" dirty="0" err="1">
                <a:solidFill>
                  <a:srgbClr val="C00000"/>
                </a:solidFill>
              </a:rPr>
              <a:t>สรรเสริญพระผู้ไถ่</a:t>
            </a:r>
            <a:endParaRPr sz="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8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4836" y="1849901"/>
            <a:ext cx="3634328" cy="36830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sz="5000" dirty="0" err="1">
                <a:solidFill>
                  <a:srgbClr val="000000"/>
                </a:solidFill>
              </a:rPr>
              <a:t>ฮา</a:t>
            </a:r>
            <a:r>
              <a:rPr sz="5000" dirty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เล</a:t>
            </a:r>
            <a:r>
              <a:rPr sz="5000" dirty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ฮาเลลูยา</a:t>
            </a:r>
            <a:r>
              <a:rPr sz="5000" dirty="0">
                <a:solidFill>
                  <a:srgbClr val="000000"/>
                </a:solidFill>
              </a:rPr>
              <a:t/>
            </a:r>
            <a:br>
              <a:rPr sz="5000" dirty="0">
                <a:solidFill>
                  <a:srgbClr val="000000"/>
                </a:solidFill>
              </a:rPr>
            </a:br>
            <a:r>
              <a:rPr sz="5000" dirty="0" err="1">
                <a:solidFill>
                  <a:srgbClr val="000000"/>
                </a:solidFill>
              </a:rPr>
              <a:t>ฮาเลลู</a:t>
            </a:r>
            <a:r>
              <a:rPr sz="5000" dirty="0" err="1" smtClean="0">
                <a:solidFill>
                  <a:srgbClr val="000000"/>
                </a:solidFill>
              </a:rPr>
              <a:t>ยา</a:t>
            </a:r>
            <a:r>
              <a:rPr lang="en-US" sz="5000" dirty="0" smtClean="0">
                <a:solidFill>
                  <a:srgbClr val="000000"/>
                </a:solidFill>
              </a:rPr>
              <a:t> </a:t>
            </a:r>
            <a:r>
              <a:rPr sz="5000" dirty="0" err="1" smtClean="0">
                <a:solidFill>
                  <a:srgbClr val="000000"/>
                </a:solidFill>
              </a:rPr>
              <a:t>ฮาเล</a:t>
            </a:r>
            <a:r>
              <a:rPr sz="5000" dirty="0" smtClean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ลู</a:t>
            </a:r>
            <a:r>
              <a:rPr sz="5000" dirty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ยา</a:t>
            </a:r>
            <a:r>
              <a:rPr sz="5000" dirty="0">
                <a:solidFill>
                  <a:srgbClr val="000000"/>
                </a:solidFill>
              </a:rPr>
              <a:t/>
            </a:r>
            <a:br>
              <a:rPr sz="5000" dirty="0">
                <a:solidFill>
                  <a:srgbClr val="000000"/>
                </a:solidFill>
              </a:rPr>
            </a:br>
            <a:r>
              <a:rPr sz="5000" dirty="0" err="1">
                <a:solidFill>
                  <a:srgbClr val="000000"/>
                </a:solidFill>
              </a:rPr>
              <a:t>ฮา</a:t>
            </a:r>
            <a:r>
              <a:rPr sz="5000" dirty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เล</a:t>
            </a:r>
            <a:r>
              <a:rPr sz="5000" dirty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ฮาเลลูยา</a:t>
            </a:r>
            <a:r>
              <a:rPr sz="5000" dirty="0">
                <a:solidFill>
                  <a:srgbClr val="000000"/>
                </a:solidFill>
              </a:rPr>
              <a:t/>
            </a:r>
            <a:br>
              <a:rPr sz="5000" dirty="0">
                <a:solidFill>
                  <a:srgbClr val="000000"/>
                </a:solidFill>
              </a:rPr>
            </a:br>
            <a:r>
              <a:rPr sz="5000" dirty="0" err="1">
                <a:solidFill>
                  <a:srgbClr val="000000"/>
                </a:solidFill>
              </a:rPr>
              <a:t>ฮาเลลู</a:t>
            </a:r>
            <a:r>
              <a:rPr sz="5000" dirty="0">
                <a:solidFill>
                  <a:srgbClr val="000000"/>
                </a:solidFill>
              </a:rPr>
              <a:t> </a:t>
            </a:r>
            <a:r>
              <a:rPr sz="5000" dirty="0" err="1" smtClean="0">
                <a:solidFill>
                  <a:srgbClr val="000000"/>
                </a:solidFill>
              </a:rPr>
              <a:t>ยา</a:t>
            </a:r>
            <a:r>
              <a:rPr lang="en-US" sz="5000" dirty="0" smtClean="0">
                <a:solidFill>
                  <a:srgbClr val="000000"/>
                </a:solidFill>
              </a:rPr>
              <a:t> </a:t>
            </a:r>
            <a:r>
              <a:rPr sz="5000" dirty="0" err="1" smtClean="0">
                <a:solidFill>
                  <a:srgbClr val="000000"/>
                </a:solidFill>
              </a:rPr>
              <a:t>ฮาเล</a:t>
            </a:r>
            <a:r>
              <a:rPr sz="5000" dirty="0" smtClean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ลู</a:t>
            </a:r>
            <a:r>
              <a:rPr sz="5000" dirty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ยา</a:t>
            </a:r>
            <a:endParaRPr sz="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2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8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8" y="1681089"/>
            <a:ext cx="7638757" cy="45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dirty="0" err="1"/>
              <a:t>หากใครมาเชื่อพระองค์</a:t>
            </a:r>
            <a:r>
              <a:rPr dirty="0"/>
              <a:t/>
            </a:r>
            <a:br>
              <a:rPr dirty="0"/>
            </a:br>
            <a:r>
              <a:rPr dirty="0" err="1"/>
              <a:t>มาพบพระองค์ชีวิตจะมีสุข</a:t>
            </a:r>
            <a:r>
              <a:rPr dirty="0"/>
              <a:t/>
            </a:r>
            <a:br>
              <a:rPr dirty="0"/>
            </a:br>
            <a:r>
              <a:rPr dirty="0" err="1"/>
              <a:t>แม้ทางข้างหน้ามีทุกข์</a:t>
            </a:r>
            <a:r>
              <a:rPr dirty="0"/>
              <a:t/>
            </a:r>
            <a:br>
              <a:rPr dirty="0"/>
            </a:br>
            <a:r>
              <a:rPr dirty="0" err="1"/>
              <a:t>แม้หนทางจะพบความทุกข์</a:t>
            </a:r>
            <a:r>
              <a:rPr dirty="0"/>
              <a:t/>
            </a:r>
            <a:br>
              <a:rPr dirty="0"/>
            </a:br>
            <a:r>
              <a:rPr dirty="0" err="1"/>
              <a:t>ชีวิตมีสุข</a:t>
            </a:r>
            <a:r>
              <a:rPr dirty="0"/>
              <a:t> </a:t>
            </a:r>
            <a:r>
              <a:rPr dirty="0" err="1"/>
              <a:t>เพราะพระองค์ดูแล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8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588" y="1835833"/>
            <a:ext cx="7680960" cy="45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dirty="0" err="1"/>
              <a:t>โลกนี้เราอยู่ไม่นาน</a:t>
            </a:r>
            <a:r>
              <a:rPr dirty="0"/>
              <a:t/>
            </a:r>
            <a:br>
              <a:rPr dirty="0"/>
            </a:br>
            <a:r>
              <a:rPr dirty="0" err="1"/>
              <a:t>ชีวิตสักวันก็ต้องมีวันสุด</a:t>
            </a:r>
            <a:r>
              <a:rPr dirty="0"/>
              <a:t/>
            </a:r>
            <a:br>
              <a:rPr dirty="0"/>
            </a:br>
            <a:r>
              <a:rPr dirty="0" err="1"/>
              <a:t>พระองค์ทรงรักมนุษย์</a:t>
            </a:r>
            <a:r>
              <a:rPr dirty="0"/>
              <a:t/>
            </a:r>
            <a:br>
              <a:rPr dirty="0"/>
            </a:br>
            <a:r>
              <a:rPr dirty="0" err="1"/>
              <a:t>เชื่อพระองค์ผู้ไถ่มนุษย์</a:t>
            </a:r>
            <a:r>
              <a:rPr dirty="0"/>
              <a:t/>
            </a:r>
            <a:br>
              <a:rPr dirty="0"/>
            </a:br>
            <a:r>
              <a:rPr dirty="0" err="1"/>
              <a:t>เมื่อวันสิ้นสุดเข้าสวรรค์นิรันดร์เอย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8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8" y="1640594"/>
            <a:ext cx="7469945" cy="45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dirty="0" err="1"/>
              <a:t>พวกเรา</a:t>
            </a:r>
            <a:r>
              <a:rPr dirty="0"/>
              <a:t> </a:t>
            </a:r>
            <a:r>
              <a:rPr dirty="0" err="1"/>
              <a:t>มาร้องกันเถิด</a:t>
            </a:r>
            <a:r>
              <a:rPr dirty="0"/>
              <a:t/>
            </a:r>
            <a:br>
              <a:rPr dirty="0"/>
            </a:br>
            <a:r>
              <a:rPr dirty="0" err="1"/>
              <a:t>ร่วมร้องสรรเสริญแด่พระผู้เป็นเจ้า</a:t>
            </a:r>
            <a:r>
              <a:rPr dirty="0"/>
              <a:t/>
            </a:r>
            <a:br>
              <a:rPr dirty="0"/>
            </a:br>
            <a:r>
              <a:rPr dirty="0" err="1"/>
              <a:t>พระองค์เป็นผู้สร้างเรา</a:t>
            </a:r>
            <a:r>
              <a:rPr dirty="0"/>
              <a:t/>
            </a:r>
            <a:br>
              <a:rPr dirty="0"/>
            </a:br>
            <a:r>
              <a:rPr dirty="0" err="1"/>
              <a:t>พระประทานชีวิตให้เรา</a:t>
            </a:r>
            <a:r>
              <a:rPr dirty="0"/>
              <a:t/>
            </a:r>
            <a:br>
              <a:rPr dirty="0"/>
            </a:br>
            <a:r>
              <a:rPr dirty="0" err="1"/>
              <a:t>เราจึงคุกเข่า</a:t>
            </a:r>
            <a:r>
              <a:rPr dirty="0"/>
              <a:t> </a:t>
            </a:r>
            <a:r>
              <a:rPr dirty="0" err="1"/>
              <a:t>สรรเสริญพระองค์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8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79564"/>
            <a:ext cx="7498080" cy="45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dirty="0" err="1"/>
              <a:t>จากใจที่แสนยินดี</a:t>
            </a:r>
            <a:r>
              <a:rPr dirty="0"/>
              <a:t/>
            </a:r>
            <a:br>
              <a:rPr dirty="0"/>
            </a:br>
            <a:r>
              <a:rPr dirty="0" err="1"/>
              <a:t>สุดแสนยินดีเพราะได้พบพระเจ้า</a:t>
            </a:r>
            <a:r>
              <a:rPr dirty="0"/>
              <a:t/>
            </a:r>
            <a:br>
              <a:rPr dirty="0"/>
            </a:br>
            <a:r>
              <a:rPr dirty="0" err="1"/>
              <a:t>ชีวิตหมดซึ่งซึมเซา</a:t>
            </a:r>
            <a:r>
              <a:rPr dirty="0"/>
              <a:t/>
            </a:r>
            <a:br>
              <a:rPr dirty="0"/>
            </a:br>
            <a:r>
              <a:rPr dirty="0" err="1"/>
              <a:t>ไม่มีใครจะสุขเท่าเรา</a:t>
            </a:r>
            <a:r>
              <a:rPr dirty="0"/>
              <a:t/>
            </a:r>
            <a:br>
              <a:rPr dirty="0"/>
            </a:br>
            <a:r>
              <a:rPr dirty="0" err="1"/>
              <a:t>เพราะองค์พระเจ้าเราจึงยินดี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8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4836" y="1849901"/>
            <a:ext cx="3634328" cy="36830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dirty="0" err="1"/>
              <a:t>ฮา</a:t>
            </a:r>
            <a:r>
              <a:rPr dirty="0"/>
              <a:t> </a:t>
            </a:r>
            <a:r>
              <a:rPr dirty="0" err="1"/>
              <a:t>เล</a:t>
            </a:r>
            <a:r>
              <a:rPr dirty="0"/>
              <a:t> </a:t>
            </a:r>
            <a:r>
              <a:rPr dirty="0" err="1"/>
              <a:t>ฮาเลลูยา</a:t>
            </a:r>
            <a:r>
              <a:rPr dirty="0"/>
              <a:t/>
            </a:r>
            <a:br>
              <a:rPr dirty="0"/>
            </a:br>
            <a:r>
              <a:rPr dirty="0" err="1"/>
              <a:t>ฮาเลลู</a:t>
            </a:r>
            <a:r>
              <a:rPr dirty="0" err="1" smtClean="0"/>
              <a:t>ยา</a:t>
            </a:r>
            <a:r>
              <a:rPr lang="en-US" dirty="0" smtClean="0"/>
              <a:t> </a:t>
            </a:r>
            <a:r>
              <a:rPr dirty="0" err="1" smtClean="0"/>
              <a:t>ฮาเล</a:t>
            </a:r>
            <a:r>
              <a:rPr dirty="0" smtClean="0"/>
              <a:t> </a:t>
            </a:r>
            <a:r>
              <a:rPr dirty="0" err="1"/>
              <a:t>ลู</a:t>
            </a:r>
            <a:r>
              <a:rPr dirty="0"/>
              <a:t> </a:t>
            </a:r>
            <a:r>
              <a:rPr dirty="0" err="1"/>
              <a:t>ยา</a:t>
            </a:r>
            <a:r>
              <a:rPr dirty="0"/>
              <a:t/>
            </a:r>
            <a:br>
              <a:rPr dirty="0"/>
            </a:br>
            <a:r>
              <a:rPr dirty="0" err="1"/>
              <a:t>ฮา</a:t>
            </a:r>
            <a:r>
              <a:rPr dirty="0"/>
              <a:t> </a:t>
            </a:r>
            <a:r>
              <a:rPr dirty="0" err="1"/>
              <a:t>เล</a:t>
            </a:r>
            <a:r>
              <a:rPr dirty="0"/>
              <a:t> </a:t>
            </a:r>
            <a:r>
              <a:rPr dirty="0" err="1"/>
              <a:t>ฮาเลลูยา</a:t>
            </a:r>
            <a:r>
              <a:rPr dirty="0"/>
              <a:t/>
            </a:r>
            <a:br>
              <a:rPr dirty="0"/>
            </a:br>
            <a:r>
              <a:rPr dirty="0" err="1"/>
              <a:t>ฮาเลลู</a:t>
            </a:r>
            <a:r>
              <a:rPr dirty="0"/>
              <a:t> </a:t>
            </a:r>
            <a:r>
              <a:rPr dirty="0" err="1" smtClean="0"/>
              <a:t>ยา</a:t>
            </a:r>
            <a:r>
              <a:rPr lang="en-US" dirty="0" smtClean="0"/>
              <a:t> </a:t>
            </a:r>
            <a:r>
              <a:rPr dirty="0" err="1" smtClean="0"/>
              <a:t>ฮาเล</a:t>
            </a:r>
            <a:r>
              <a:rPr dirty="0" smtClean="0"/>
              <a:t> </a:t>
            </a:r>
            <a:r>
              <a:rPr dirty="0" err="1"/>
              <a:t>ลู</a:t>
            </a:r>
            <a:r>
              <a:rPr dirty="0"/>
              <a:t> </a:t>
            </a:r>
            <a:r>
              <a:rPr dirty="0" err="1"/>
              <a:t>ยา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8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1863969"/>
            <a:ext cx="7540283" cy="4677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dirty="0" err="1"/>
              <a:t>หากใครได้พลาดพลั้งทำ</a:t>
            </a:r>
            <a:r>
              <a:rPr dirty="0"/>
              <a:t/>
            </a:r>
            <a:br>
              <a:rPr dirty="0"/>
            </a:br>
            <a:r>
              <a:rPr dirty="0" err="1"/>
              <a:t>เคยหลงเคยทำบาปและกรรมมาก่อน</a:t>
            </a:r>
            <a:r>
              <a:rPr dirty="0"/>
              <a:t/>
            </a:r>
            <a:br>
              <a:rPr dirty="0"/>
            </a:br>
            <a:r>
              <a:rPr dirty="0" err="1"/>
              <a:t>ขอจงรีบมาอ้อนวอน</a:t>
            </a:r>
            <a:r>
              <a:rPr dirty="0"/>
              <a:t/>
            </a:r>
            <a:br>
              <a:rPr dirty="0"/>
            </a:br>
            <a:r>
              <a:rPr dirty="0" err="1"/>
              <a:t>เพราะพระองค์ไม่เคยตัดรอน</a:t>
            </a:r>
            <a:r>
              <a:rPr dirty="0"/>
              <a:t/>
            </a:r>
            <a:br>
              <a:rPr dirty="0"/>
            </a:br>
            <a:r>
              <a:rPr dirty="0" err="1"/>
              <a:t>จงรีบอ้อนวอน</a:t>
            </a:r>
            <a:r>
              <a:rPr dirty="0"/>
              <a:t> </a:t>
            </a:r>
            <a:r>
              <a:rPr dirty="0" err="1"/>
              <a:t>ขอพรพระองค์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8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619" y="1793631"/>
            <a:ext cx="7090117" cy="4635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dirty="0" err="1"/>
              <a:t>ด้วยรักจึงให้หนทาง</a:t>
            </a:r>
            <a:r>
              <a:rPr dirty="0"/>
              <a:t/>
            </a:r>
            <a:br>
              <a:rPr dirty="0"/>
            </a:br>
            <a:r>
              <a:rPr dirty="0" err="1"/>
              <a:t>ทรงมอบหนทางแก่ผู้คนทั่วหน้า</a:t>
            </a:r>
            <a:r>
              <a:rPr dirty="0"/>
              <a:t/>
            </a:r>
            <a:br>
              <a:rPr dirty="0"/>
            </a:br>
            <a:r>
              <a:rPr dirty="0" err="1"/>
              <a:t>พระองค์ประทานบุตรา</a:t>
            </a:r>
            <a:r>
              <a:rPr dirty="0"/>
              <a:t/>
            </a:r>
            <a:br>
              <a:rPr dirty="0"/>
            </a:br>
            <a:r>
              <a:rPr dirty="0" err="1"/>
              <a:t>พระเยซูเสด็จลงมา</a:t>
            </a:r>
            <a:r>
              <a:rPr dirty="0"/>
              <a:t/>
            </a:r>
            <a:br>
              <a:rPr dirty="0"/>
            </a:br>
            <a:r>
              <a:rPr dirty="0" err="1"/>
              <a:t>ทรงมอบกายา</a:t>
            </a:r>
            <a:r>
              <a:rPr dirty="0"/>
              <a:t> </a:t>
            </a:r>
            <a:r>
              <a:rPr dirty="0" err="1"/>
              <a:t>ช่วยเราทุกคน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8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4836" y="1849901"/>
            <a:ext cx="3634328" cy="36830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sz="5000" dirty="0" err="1">
                <a:solidFill>
                  <a:srgbClr val="000000"/>
                </a:solidFill>
              </a:rPr>
              <a:t>ฮา</a:t>
            </a:r>
            <a:r>
              <a:rPr sz="5000" dirty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เล</a:t>
            </a:r>
            <a:r>
              <a:rPr sz="5000" dirty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ฮาเลลูยา</a:t>
            </a:r>
            <a:r>
              <a:rPr sz="5000" dirty="0">
                <a:solidFill>
                  <a:srgbClr val="000000"/>
                </a:solidFill>
              </a:rPr>
              <a:t/>
            </a:r>
            <a:br>
              <a:rPr sz="5000" dirty="0">
                <a:solidFill>
                  <a:srgbClr val="000000"/>
                </a:solidFill>
              </a:rPr>
            </a:br>
            <a:r>
              <a:rPr sz="5000" dirty="0" err="1">
                <a:solidFill>
                  <a:srgbClr val="000000"/>
                </a:solidFill>
              </a:rPr>
              <a:t>ฮาเลลู</a:t>
            </a:r>
            <a:r>
              <a:rPr sz="5000" dirty="0" err="1" smtClean="0">
                <a:solidFill>
                  <a:srgbClr val="000000"/>
                </a:solidFill>
              </a:rPr>
              <a:t>ยา</a:t>
            </a:r>
            <a:r>
              <a:rPr lang="en-US" sz="5000" dirty="0" smtClean="0">
                <a:solidFill>
                  <a:srgbClr val="000000"/>
                </a:solidFill>
              </a:rPr>
              <a:t> </a:t>
            </a:r>
            <a:r>
              <a:rPr sz="5000" dirty="0" err="1" smtClean="0">
                <a:solidFill>
                  <a:srgbClr val="000000"/>
                </a:solidFill>
              </a:rPr>
              <a:t>ฮาเล</a:t>
            </a:r>
            <a:r>
              <a:rPr sz="5000" dirty="0" smtClean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ลู</a:t>
            </a:r>
            <a:r>
              <a:rPr sz="5000" dirty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ยา</a:t>
            </a:r>
            <a:r>
              <a:rPr sz="5000" dirty="0">
                <a:solidFill>
                  <a:srgbClr val="000000"/>
                </a:solidFill>
              </a:rPr>
              <a:t/>
            </a:r>
            <a:br>
              <a:rPr sz="5000" dirty="0">
                <a:solidFill>
                  <a:srgbClr val="000000"/>
                </a:solidFill>
              </a:rPr>
            </a:br>
            <a:r>
              <a:rPr sz="5000" dirty="0" err="1">
                <a:solidFill>
                  <a:srgbClr val="000000"/>
                </a:solidFill>
              </a:rPr>
              <a:t>ฮา</a:t>
            </a:r>
            <a:r>
              <a:rPr sz="5000" dirty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เล</a:t>
            </a:r>
            <a:r>
              <a:rPr sz="5000" dirty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ฮาเลลูยา</a:t>
            </a:r>
            <a:r>
              <a:rPr sz="5000" dirty="0">
                <a:solidFill>
                  <a:srgbClr val="000000"/>
                </a:solidFill>
              </a:rPr>
              <a:t/>
            </a:r>
            <a:br>
              <a:rPr sz="5000" dirty="0">
                <a:solidFill>
                  <a:srgbClr val="000000"/>
                </a:solidFill>
              </a:rPr>
            </a:br>
            <a:r>
              <a:rPr sz="5000" dirty="0" err="1">
                <a:solidFill>
                  <a:srgbClr val="000000"/>
                </a:solidFill>
              </a:rPr>
              <a:t>ฮาเลลู</a:t>
            </a:r>
            <a:r>
              <a:rPr sz="5000" dirty="0">
                <a:solidFill>
                  <a:srgbClr val="000000"/>
                </a:solidFill>
              </a:rPr>
              <a:t> </a:t>
            </a:r>
            <a:r>
              <a:rPr sz="5000" dirty="0" err="1" smtClean="0">
                <a:solidFill>
                  <a:srgbClr val="000000"/>
                </a:solidFill>
              </a:rPr>
              <a:t>ยา</a:t>
            </a:r>
            <a:r>
              <a:rPr lang="en-US" sz="5000" dirty="0" smtClean="0">
                <a:solidFill>
                  <a:srgbClr val="000000"/>
                </a:solidFill>
              </a:rPr>
              <a:t> </a:t>
            </a:r>
            <a:r>
              <a:rPr sz="5000" dirty="0" err="1" smtClean="0">
                <a:solidFill>
                  <a:srgbClr val="000000"/>
                </a:solidFill>
              </a:rPr>
              <a:t>ฮาเล</a:t>
            </a:r>
            <a:r>
              <a:rPr sz="5000" dirty="0" smtClean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ลู</a:t>
            </a:r>
            <a:r>
              <a:rPr sz="5000" dirty="0">
                <a:solidFill>
                  <a:srgbClr val="000000"/>
                </a:solidFill>
              </a:rPr>
              <a:t> </a:t>
            </a:r>
            <a:r>
              <a:rPr sz="5000" dirty="0" err="1">
                <a:solidFill>
                  <a:srgbClr val="000000"/>
                </a:solidFill>
              </a:rPr>
              <a:t>ยา</a:t>
            </a:r>
            <a:endParaRPr sz="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2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8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1920239"/>
            <a:ext cx="7709096" cy="45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dirty="0" err="1"/>
              <a:t>เมื่อมองที่ไม้กางเขน</a:t>
            </a:r>
            <a:r>
              <a:rPr dirty="0"/>
              <a:t/>
            </a:r>
            <a:br>
              <a:rPr dirty="0"/>
            </a:br>
            <a:r>
              <a:rPr dirty="0" err="1"/>
              <a:t>จึงได้พบเห็นความรักที่ยิ่งใหญ่</a:t>
            </a:r>
            <a:r>
              <a:rPr dirty="0"/>
              <a:t/>
            </a:r>
            <a:br>
              <a:rPr dirty="0"/>
            </a:br>
            <a:r>
              <a:rPr dirty="0" err="1"/>
              <a:t>พระเยซูได้ทรงยอมตาย</a:t>
            </a:r>
            <a:r>
              <a:rPr dirty="0"/>
              <a:t/>
            </a:r>
            <a:br>
              <a:rPr dirty="0"/>
            </a:br>
            <a:r>
              <a:rPr dirty="0" err="1"/>
              <a:t>พระองค์ยอมพลีพระกาย</a:t>
            </a:r>
            <a:r>
              <a:rPr dirty="0"/>
              <a:t/>
            </a:r>
            <a:br>
              <a:rPr dirty="0"/>
            </a:br>
            <a:r>
              <a:rPr dirty="0" err="1"/>
              <a:t>พระโลหิตไถ่</a:t>
            </a:r>
            <a:r>
              <a:rPr dirty="0"/>
              <a:t> </a:t>
            </a:r>
            <a:r>
              <a:rPr dirty="0" err="1"/>
              <a:t>พวกเราทุกคน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t="-8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656" y="1723293"/>
            <a:ext cx="7976382" cy="45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dirty="0" err="1"/>
              <a:t>วันที่สามทรงฟื้นจากตาย</a:t>
            </a:r>
            <a:r>
              <a:rPr dirty="0"/>
              <a:t/>
            </a:r>
            <a:br>
              <a:rPr dirty="0"/>
            </a:br>
            <a:r>
              <a:rPr dirty="0" err="1"/>
              <a:t>ทรงพร้อมอภัยแก่ทุกคนที่เชื่อ</a:t>
            </a:r>
            <a:r>
              <a:rPr dirty="0"/>
              <a:t/>
            </a:r>
            <a:br>
              <a:rPr dirty="0"/>
            </a:br>
            <a:r>
              <a:rPr dirty="0" err="1"/>
              <a:t>ผิดบาปกรรมจะไม่มีเหลือ</a:t>
            </a:r>
            <a:r>
              <a:rPr dirty="0"/>
              <a:t/>
            </a:r>
            <a:br>
              <a:rPr dirty="0"/>
            </a:br>
            <a:r>
              <a:rPr dirty="0" err="1"/>
              <a:t>กรรมทำมาจะไม่มีเหลือ</a:t>
            </a:r>
            <a:r>
              <a:rPr dirty="0"/>
              <a:t/>
            </a:r>
            <a:br>
              <a:rPr dirty="0"/>
            </a:br>
            <a:r>
              <a:rPr dirty="0" err="1"/>
              <a:t>เพราะเพียงเรา</a:t>
            </a:r>
            <a:r>
              <a:rPr dirty="0"/>
              <a:t> </a:t>
            </a:r>
            <a:r>
              <a:rPr dirty="0" err="1"/>
              <a:t>เชื่อถือในพระองค์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1_Office Theme</vt:lpstr>
      <vt:lpstr>2_Office Theme</vt:lpstr>
      <vt:lpstr>สรรเสริญพระผู้ไถ่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สรรเสริญพระผู้ไถ่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2019-12-14T06:47:07Z</dcterms:modified>
  <cp:category/>
</cp:coreProperties>
</file>