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60" r:id="rId6"/>
    <p:sldId id="258" r:id="rId7"/>
    <p:sldId id="262" r:id="rId8"/>
    <p:sldId id="264" r:id="rId9"/>
    <p:sldId id="25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0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3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548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514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761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474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0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27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959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1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Hark! The Herald Angels 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 err="1"/>
              <a:t>จงฟังเพลงแห่งทูตสวรรค์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Born </a:t>
            </a:r>
            <a:r>
              <a:rPr dirty="0"/>
              <a:t>to raise the sons of earth, Born to give them second birth. Hark! the herald angels sing</a:t>
            </a:r>
            <a:r>
              <a:rPr dirty="0" smtClean="0"/>
              <a:t>,"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Glory </a:t>
            </a:r>
            <a:r>
              <a:rPr dirty="0"/>
              <a:t>to the newborn 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78602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และ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ทรงยกบาปโทษให้พลัน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รอด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ชีวิตตลอดนิรันดร์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เชิญ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ฟังเพลงแห่งทูตสวรรค์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สาธุการ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พระเจ้าเบื้องบน</a:t>
            </a:r>
            <a:endParaRPr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00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Hark! the herald angels sing, "Glory to the new born King; Peace on earth and mercy mild, God and sinners reconciled</a:t>
            </a:r>
            <a:r>
              <a:rPr dirty="0" smtClean="0"/>
              <a:t>."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7073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จงฟังเพลงแห่งทูตสวรรค์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สาธุการ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พระเจ้าเบื้องบน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พระ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เมตตาพระเจ้าสูงสุด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สวัสดี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แก่ชน</a:t>
            </a: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มนุษย์</a:t>
            </a:r>
            <a:endParaRPr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Joyful</a:t>
            </a:r>
            <a:r>
              <a:rPr dirty="0"/>
              <a:t>, all ye nations, rise,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Join </a:t>
            </a:r>
            <a:r>
              <a:rPr dirty="0"/>
              <a:t>the triumph of the skies;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With </a:t>
            </a:r>
            <a:r>
              <a:rPr dirty="0"/>
              <a:t>angelic hosts proclaim,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"</a:t>
            </a:r>
            <a:r>
              <a:rPr dirty="0"/>
              <a:t>Christ is born in Bethlehem</a:t>
            </a:r>
            <a:r>
              <a:rPr dirty="0" smtClean="0"/>
              <a:t>."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328246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ทุก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ประเทศจงตื่นยินดี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ร้อง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เพลงกับชาวฟ้ารังสี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เปล่ง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เสียงขึ้นด้วยใจชื่นเต็ม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พระ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คริสต์เกิดที่เบธเล</a:t>
            </a: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เฮม</a:t>
            </a:r>
            <a:endParaRPr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01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49922"/>
            <a:ext cx="7772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Hark</a:t>
            </a:r>
            <a:r>
              <a:rPr dirty="0"/>
              <a:t>! the herald angels sing, "Glory to the new born King."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เชิญ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ฟังเพลงแห่งทูตสวรรค์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สาธุการ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พระเจ้าเบื้องบน</a:t>
            </a:r>
            <a:endParaRPr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8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Christ,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by </a:t>
            </a:r>
            <a:r>
              <a:rPr dirty="0"/>
              <a:t>highest </a:t>
            </a:r>
            <a:r>
              <a:rPr dirty="0" err="1"/>
              <a:t>heav'n</a:t>
            </a:r>
            <a:r>
              <a:rPr dirty="0"/>
              <a:t> adored,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Christ</a:t>
            </a:r>
            <a:r>
              <a:rPr dirty="0"/>
              <a:t>, the everlasting Lord;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Late </a:t>
            </a:r>
            <a:r>
              <a:rPr dirty="0"/>
              <a:t>in time behold Him come,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Offspring </a:t>
            </a:r>
            <a:r>
              <a:rPr dirty="0"/>
              <a:t>of a virgin's womb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984172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องค์พระคริสต์สถิตเบื้องบน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เป็น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พระเจ้า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ผู้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ทรงพระชนม์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ถ่อมพระทัยลงมาบังเกิด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แด่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มารีย์หญิงผู้</a:t>
            </a: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ประเสริฐ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dirty="0" smtClean="0"/>
              <a:t>Veiled </a:t>
            </a:r>
            <a:r>
              <a:rPr dirty="0"/>
              <a:t>in flesh </a:t>
            </a:r>
            <a:endParaRPr lang="en-US" dirty="0" smtClean="0"/>
          </a:p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Godhead see, </a:t>
            </a:r>
            <a:endParaRPr lang="en-US" dirty="0" smtClean="0"/>
          </a:p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dirty="0" smtClean="0"/>
              <a:t>Hail</a:t>
            </a:r>
            <a:r>
              <a:rPr dirty="0"/>
              <a:t>, the incarnate Deity! Pleased as man </a:t>
            </a:r>
            <a:endParaRPr lang="en-US" dirty="0" smtClean="0"/>
          </a:p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dirty="0" smtClean="0"/>
              <a:t>with </a:t>
            </a:r>
            <a:r>
              <a:rPr dirty="0"/>
              <a:t>men </a:t>
            </a:r>
            <a:r>
              <a:rPr dirty="0" smtClean="0"/>
              <a:t>to </a:t>
            </a:r>
            <a:r>
              <a:rPr dirty="0"/>
              <a:t>dwell, </a:t>
            </a:r>
            <a:endParaRPr lang="en-US" dirty="0" smtClean="0"/>
          </a:p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dirty="0" smtClean="0"/>
              <a:t>Jesus </a:t>
            </a:r>
            <a:r>
              <a:rPr dirty="0"/>
              <a:t>our Emmanuel.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127863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องค์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พระเจ้าใหญ่ยิ่งสูงสุด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ลง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มาทรงกายามนุษย์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จงสาธุผู้ปรากฎเป็น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พระ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เยซูอิมมานู</a:t>
            </a:r>
            <a:r>
              <a:rPr dirty="0" err="1" smtClean="0">
                <a:solidFill>
                  <a:schemeClr val="accent6">
                    <a:lumMod val="50000"/>
                  </a:schemeClr>
                </a:solidFill>
              </a:rPr>
              <a:t>เอล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42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49922"/>
            <a:ext cx="7772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4600" dirty="0" smtClean="0">
                <a:solidFill>
                  <a:srgbClr val="000000"/>
                </a:solidFill>
              </a:rPr>
              <a:t>Hark</a:t>
            </a:r>
            <a:r>
              <a:rPr sz="4600" dirty="0">
                <a:solidFill>
                  <a:srgbClr val="000000"/>
                </a:solidFill>
              </a:rPr>
              <a:t>! the herald angels sing, "Glory to the new born King."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rgbClr val="F79646">
                    <a:lumMod val="50000"/>
                  </a:srgbClr>
                </a:solidFill>
              </a:rPr>
              <a:t>เชิญ</a:t>
            </a:r>
            <a:r>
              <a:rPr sz="5400" dirty="0" err="1">
                <a:solidFill>
                  <a:srgbClr val="F79646">
                    <a:lumMod val="50000"/>
                  </a:srgbClr>
                </a:solidFill>
              </a:rPr>
              <a:t>ฟังเพลงแห่งทูตสวรรค์</a:t>
            </a:r>
            <a:r>
              <a:rPr sz="5400" dirty="0">
                <a:solidFill>
                  <a:srgbClr val="F79646">
                    <a:lumMod val="50000"/>
                  </a:srgbClr>
                </a:solidFill>
              </a:rPr>
              <a:t> </a:t>
            </a:r>
            <a:endParaRPr lang="en-US" sz="5400" dirty="0" smtClean="0">
              <a:solidFill>
                <a:srgbClr val="F79646">
                  <a:lumMod val="50000"/>
                </a:srgb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rgbClr val="F79646">
                    <a:lumMod val="50000"/>
                  </a:srgbClr>
                </a:solidFill>
              </a:rPr>
              <a:t>สาธุการ</a:t>
            </a:r>
            <a:r>
              <a:rPr sz="5400" dirty="0" err="1">
                <a:solidFill>
                  <a:srgbClr val="F79646">
                    <a:lumMod val="50000"/>
                  </a:srgbClr>
                </a:solidFill>
              </a:rPr>
              <a:t>พระเจ้าเบื้องบน</a:t>
            </a:r>
            <a:endParaRPr sz="5400" dirty="0">
              <a:solidFill>
                <a:srgbClr val="F79646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64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76795"/>
            <a:ext cx="77724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/>
              <a:t>Hail the </a:t>
            </a:r>
            <a:r>
              <a:rPr dirty="0" err="1"/>
              <a:t>heav'n</a:t>
            </a:r>
            <a:r>
              <a:rPr dirty="0"/>
              <a:t> born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Prince </a:t>
            </a:r>
            <a:r>
              <a:rPr dirty="0"/>
              <a:t>of Peace! </a:t>
            </a:r>
            <a:endParaRPr lang="en-US" dirty="0" smtClean="0"/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Hail </a:t>
            </a:r>
            <a:r>
              <a:rPr dirty="0"/>
              <a:t>the Sun of righteousness</a:t>
            </a:r>
            <a:r>
              <a:rPr dirty="0" smtClean="0"/>
              <a:t>!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26971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พระเยซูเป็นมิตรไมตรี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ทรง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พระนาม</a:t>
            </a:r>
            <a:r>
              <a:rPr sz="5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ผู้</a:t>
            </a:r>
            <a:r>
              <a:rPr sz="5400" dirty="0" err="1">
                <a:solidFill>
                  <a:schemeClr val="accent6">
                    <a:lumMod val="50000"/>
                  </a:schemeClr>
                </a:solidFill>
              </a:rPr>
              <a:t>เลี้ยงอัน</a:t>
            </a: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</a:rPr>
              <a:t>ดี</a:t>
            </a:r>
            <a:endParaRPr sz="5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dirty="0" smtClean="0"/>
              <a:t>Light </a:t>
            </a:r>
            <a:r>
              <a:rPr dirty="0"/>
              <a:t>and life to all He brings, </a:t>
            </a:r>
            <a:r>
              <a:rPr dirty="0" err="1"/>
              <a:t>Ris'n</a:t>
            </a:r>
            <a:r>
              <a:rPr dirty="0"/>
              <a:t> with healing in His wings Mild He lays His glory by Born that man no more may die;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21779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เป็นสว่างแห่งความชอบธรรม</a:t>
            </a:r>
            <a:r>
              <a:rPr sz="5400" dirty="0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  <a:cs typeface="+mj-cs"/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ส่องทั่วทุกประเทศชูค้ำ</a:t>
            </a:r>
            <a:r>
              <a:rPr sz="5400" dirty="0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  <a:cs typeface="+mj-cs"/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ทรงมาหาคนผู้หลงหาย</a:t>
            </a:r>
            <a:r>
              <a:rPr sz="5400" dirty="0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 </a:t>
            </a:r>
            <a:endParaRPr lang="en-US" sz="5400" dirty="0" smtClean="0">
              <a:solidFill>
                <a:schemeClr val="accent6">
                  <a:lumMod val="50000"/>
                </a:schemeClr>
              </a:solidFill>
              <a:cs typeface="+mj-cs"/>
            </a:endParaRPr>
          </a:p>
          <a:p>
            <a:pPr algn="ctr">
              <a:defRPr sz="48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chemeClr val="accent6">
                    <a:lumMod val="50000"/>
                  </a:schemeClr>
                </a:solidFill>
                <a:cs typeface="+mj-cs"/>
              </a:rPr>
              <a:t>เกิดเพื่อช่วยปวงชนพ้น</a:t>
            </a:r>
            <a:r>
              <a:rPr lang="th-TH" sz="5400" dirty="0">
                <a:solidFill>
                  <a:schemeClr val="accent6">
                    <a:lumMod val="50000"/>
                  </a:schemeClr>
                </a:solidFill>
                <a:cs typeface="+mj-cs"/>
              </a:rPr>
              <a:t>ตาย</a:t>
            </a:r>
            <a:endParaRPr sz="5400" dirty="0">
              <a:solidFill>
                <a:schemeClr val="accent6">
                  <a:lumMod val="50000"/>
                </a:schemeClr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333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1_Office Theme</vt:lpstr>
      <vt:lpstr>Hark! The Herald Angels 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Hark! The Herald Angels Sing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2019-12-14T06:40:25Z</dcterms:modified>
  <cp:category/>
</cp:coreProperties>
</file>