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พระเจ้าของเรา</a:t>
            </a:r>
          </a:p>
        </p:txBody>
      </p:sp>
      <p:sp>
        <p:nvSpPr>
          <p:cNvPr id="3" name="Subtitle 2"/>
          <p:cNvSpPr>
            <a:spLocks noGrp="1"/>
          </p:cNvSpPr>
          <p:nvPr>
            <p:ph type="subTitle" idx="1"/>
          </p:nvPr>
        </p:nvSpPr>
        <p:spPr/>
        <p:txBody>
          <a:bodyPr/>
          <a:lstStyle/>
          <a:p>
            <a:r>
              <a:t>Our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แม้บุคคลทั้งปวง มีทรัพย์สมบัติมากมาย แต่พระเจ้าสัญญา ให้พรจนนับไม่ไหว รับพระพร ซึ่งทรัพย์สินเงินทองซื้อไม่ได้ แล้วพระเจ้าประทาน บำเหน็จจนเหลือบรรยาย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Are you ever burdened with a load of care? Does the cross seem heavy you are called to bear? Count your many blessings, ev'ry doubt will fly, And you will be singing as the days go by.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นับพระพรของท่านดูทีละอัน นับพระพรซึ่งพระเยซูประทาน</a:t>
            </a:r>
            <a:br/>
            <a:r>
              <a:t>นับพระพรนั้น นับดูทีละอัน นับพระพรของท่าน</a:t>
            </a:r>
            <a:br/>
            <a:r>
              <a:t>ซึ่งพระเยซูประทาน</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Count your blessings, name them one by one; Count your blessings, see what God hath done; Count your blessings, name them one by one; Count your many blessings, see what God hath done.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เวลาท่านต่อสู้ จะเป็นการเล็กหรือใหญ่</a:t>
            </a:r>
            <a:br/>
            <a:r>
              <a:t>อย่าระอาอ่อนใจ พระผู้เป็นเจ้าอยู่ใกล้</a:t>
            </a:r>
            <a:br/>
            <a:r>
              <a:t>จงนับดูพระพร เพราะทูตสวรรค์ป้องกัน ช่วยปลอบโยนดวงจิต</a:t>
            </a:r>
            <a:br/>
            <a:r>
              <a:t>ท่านจนตลอดสิ้นกาล</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So, amid the conflict, whether great or small, Do not be discouraged, God is over all; Count your many blessings, angels will attend, Help and comfort give you to your journey's end.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นับพระพรของท่านดูทีละอัน นับพระพรซึ่งพระเยซูประทาน</a:t>
            </a:r>
            <a:br/>
            <a:r>
              <a:t>นับพระพรนั้น นับดูทีละอัน นับพระพรของท่าน</a:t>
            </a:r>
            <a:br/>
            <a:r>
              <a:t>ซึ่งพระเยซูประทาน</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Count your blessings, name them one by one; Count your blessings, see what God hath done; Count your blessings, name them one by one; Count your many blessings, see what God hath done.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เรามาเต้นรำในบ้านหลังนี้</a:t>
            </a:r>
          </a:p>
        </p:txBody>
      </p:sp>
      <p:sp>
        <p:nvSpPr>
          <p:cNvPr id="3" name="Subtitle 2"/>
          <p:cNvSpPr>
            <a:spLocks noGrp="1"/>
          </p:cNvSpPr>
          <p:nvPr>
            <p:ph type="subTitle" idx="1"/>
          </p:nvPr>
        </p:nvSpPr>
        <p:spPr/>
        <p:txBody>
          <a:bodyPr/>
          <a:lstStyle/>
          <a:p>
            <a:r>
              <a:t>Hear Our Praises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เรามาเต้นรำในบ้านหลังนี้</a:t>
            </a:r>
            <a:br/>
            <a:r>
              <a:t>ให้ท้องถนนเปรมปรีดิ์ทั่วกัน</a:t>
            </a:r>
            <a:br/>
            <a:r>
              <a:t>มวลมนุษย์กราบองค์พระเยซู</a:t>
            </a:r>
            <a:br/>
            <a:r>
              <a:t>นมัสการและอธิษฐาน</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May our homes be filled with dancing. May our streets be filled with joy. May injustice bow to Jesus. As the people turn to pray.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คำสรรเสริญจาก เสียงของพวกเรา</a:t>
            </a:r>
            <a:br/>
            <a:r>
              <a:t>ถึงพระเจ้าไป ไกลลับฟ้า จากภูเขาสู่</a:t>
            </a:r>
            <a:br/>
            <a:r>
              <a:t>เหวลึกที่สุด ถึงยังสวรรค์</a:t>
            </a:r>
            <a:br/>
            <a:r>
              <a:t>ชนทุกชาติ</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From the mountain to the valley, Hear our praises rise to You. From the heavens to the nations. Hear our singing fill the air.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ไม้กางเขน ที่เรารับแบกไว้</a:t>
            </a:r>
            <a:br/>
            <a:r>
              <a:t>ขอให้เราเป็นแสงสว่าง พระสิริพระเจ้าเต็มท่วมท้น</a:t>
            </a:r>
            <a:br/>
            <a:r>
              <a:t>หมือนดังน้ำในท้องทะเล</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May a light shine in the darkness. As we walk before the cross. May your glory fill the whole earth. As the water o'er the seas.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คำสรรเสริญจาก เสียงของพวกเรา</a:t>
            </a:r>
            <a:br/>
            <a:r>
              <a:t>ถึงพระเจ้าไป ไกลลับฟ้า จากภูเขาสู่</a:t>
            </a:r>
            <a:br/>
            <a:r>
              <a:t>เหวลึกที่สุด ถึงยังสวรรค์</a:t>
            </a:r>
            <a:br/>
            <a:r>
              <a:t>ชนทุกชาติ</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From the mountain to the valley, Hear our praises rise to You. From the heavens to the nations. Hear our singing fill the air.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ฮาเลลูยา</a:t>
            </a:r>
            <a:br/>
            <a:r>
              <a:t>ฮาเลลูยา</a:t>
            </a:r>
            <a:br/>
            <a:r>
              <a:t>ฮาเลลูยา</a:t>
            </a:r>
            <a:br/>
            <a:r>
              <a:t>ฮาเลลูยา</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Halllelujah Hallelujah Hallelujah Hallelujah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พระองค์ทรงความอัศจรรย์</a:t>
            </a:r>
            <a:br/>
            <a:r>
              <a:t>มากมายสุดเกินจะบรรยาย</a:t>
            </a:r>
            <a:br/>
            <a:r>
              <a:t>จะหาผู้ใดเปรียบ เหมือนพระองค์</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800">
                <a:solidFill>
                  <a:srgbClr val="3A70BC"/>
                </a:solidFill>
              </a:defRPr>
            </a:pPr>
            <a:r>
              <a:t>Water You turned into wine</a:t>
            </a:r>
            <a:br/>
            <a:r>
              <a:t> Opened the eyes of the blind</a:t>
            </a:r>
            <a:br/>
            <a:r>
              <a:t> There's no one like You</a:t>
            </a:r>
            <a:br/>
            <a:r>
              <a:t> None like You.</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หมดทั้งชีวิต</a:t>
            </a:r>
          </a:p>
        </p:txBody>
      </p:sp>
      <p:sp>
        <p:nvSpPr>
          <p:cNvPr id="3" name="Subtitle 2"/>
          <p:cNvSpPr>
            <a:spLocks noGrp="1"/>
          </p:cNvSpPr>
          <p:nvPr>
            <p:ph type="subTitle" idx="1"/>
          </p:nvPr>
        </p:nvSpPr>
        <p:spPr/>
        <p:txBody>
          <a:bodyPr/>
          <a:lstStyle/>
          <a:p>
            <a:r>
              <a:t>Lord I Offer My Life To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หมดทั้งชีวิต หมดที่ข้าฯ มี ข้าฯ</a:t>
            </a:r>
            <a:br/>
            <a:r>
              <a:t>ขอวางลงจำเพาะพระพักตร์พระองค์ ทุกความรู้สึก</a:t>
            </a:r>
            <a:br/>
            <a:r>
              <a:t>เจ็บปวดหรือชื่นชม ยินดีหรือทุกข์ใจ</a:t>
            </a:r>
            <a:br/>
            <a:r>
              <a:t>มอบไว้แด่พระองค์</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All that I am, all that I have. I lay them down before you, oh Lord. All my regrets, all my acclaims. The joy and the pain, I'm making them yours.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พระเจ้าข้าฯ มอบถวายทั้งชีวี ทั้งหมดทุกสิ่งที่มี</a:t>
            </a:r>
            <a:br/>
            <a:r>
              <a:t>เพื่อถวายพระสิริ พระเจ้าข้าฯ มอบทุกวันคืนที่มี</a:t>
            </a:r>
            <a:br/>
            <a:r>
              <a:t>เพื่อสรรเสริญทั้งชีวี เป็นเครื่องบูชาที่พอพระทัย</a:t>
            </a:r>
            <a:br/>
            <a:r>
              <a:t>พระเจ้าข้าฯ มอบชีวิตถวาย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Lord, I offer my life to you. Everything I've been through. Use it for your glory. Lord I offer my days to you. Lifting my praise to you. As a pleasing sacrifice. Lord I offer you my life.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สิ่งที่เคยพบ สิ่งที่จะเจอ ทุกความต้องการ</a:t>
            </a:r>
            <a:br/>
            <a:r>
              <a:t>และทุกๆ ความใฝ่ฝัน ทุกความหวังใจ</a:t>
            </a:r>
            <a:br/>
            <a:r>
              <a:t>และในทุกแผนการ ชูมือและใจข้าฯ</a:t>
            </a:r>
            <a:br/>
            <a:r>
              <a:t>ถวายแด่พระองค์</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Things in the past, things yet unseen. Wishes and dreams that are yet to come true. All of my heart, all of my praise. My heart and my hands are lifted to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พระเจ้าข้าฯ มอบถวายทั้งชีวี ทั้งหมดทุกสิ่งที่มี</a:t>
            </a:r>
            <a:br/>
            <a:r>
              <a:t>เพื่อถวายพระสิริ พระเจ้าข้าฯ มอบทุกวันคืนที่มี</a:t>
            </a:r>
            <a:br/>
            <a:r>
              <a:t>เพื่อสรรเสริญทั้งชีวี เป็นเครื่องบูชาที่พอพระทัย</a:t>
            </a:r>
            <a:br/>
            <a:r>
              <a:t>พระเจ้าข้าฯ มอบชีวิตถวาย</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Lord, I offer my life to you. Everything I've been through. Use it for your glory. Lord I offer my days to you. Lifting my praise to you. As a pleasing sacrifice. Lord I offer you my life.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You Are My All In All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200">
                <a:solidFill>
                  <a:srgbClr val="000000"/>
                </a:solidFill>
              </a:defRPr>
            </a:pPr>
            <a:r>
              <a:t>You are my strength when I am weak</a:t>
            </a:r>
            <a:br/>
            <a:r>
              <a:t> You are the treasure that I seek</a:t>
            </a:r>
            <a:br/>
            <a:r>
              <a:t> You are my all in all</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200">
                <a:solidFill>
                  <a:srgbClr val="000000"/>
                </a:solidFill>
              </a:defRPr>
            </a:pPr>
            <a:r>
              <a:t>Seeking You as a precious jewel</a:t>
            </a:r>
            <a:br/>
            <a:r>
              <a:t> Lord to give up I'd be a fool</a:t>
            </a:r>
            <a:br/>
            <a:r>
              <a:t> You are my all in all</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200">
                <a:solidFill>
                  <a:srgbClr val="000000"/>
                </a:solidFill>
              </a:defRPr>
            </a:pPr>
            <a:r>
              <a:t>Jesus Lamb of God worthy is your name</a:t>
            </a:r>
            <a:br/>
            <a:r>
              <a:t> Jesus Lamb of God worthy is your name</a:t>
            </a:r>
            <a:b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200">
                <a:solidFill>
                  <a:srgbClr val="000000"/>
                </a:solidFill>
              </a:defRPr>
            </a:pPr>
            <a:r>
              <a:t>Taking my sin my cross my shame</a:t>
            </a:r>
            <a:br/>
            <a:r>
              <a:t> Rising again I bless your name</a:t>
            </a:r>
            <a:br/>
            <a:r>
              <a:t> You are my all in all</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พระองค์ทรงเข้มแข็ง ยิ่งใหญ่กว่าสิ่งไหน</a:t>
            </a:r>
            <a:br/>
            <a:r>
              <a:t>พระองค์อยู่เหนือทุกๆอย่าง เกินผู้ใด</a:t>
            </a:r>
            <a:br/>
            <a:r>
              <a:t>พระองค์ผู้รักษา ทรงเปี่ยมด้วยฤทธา</a:t>
            </a:r>
            <a:br/>
            <a:r>
              <a:t>พระเจ้าของเรา</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800">
                <a:solidFill>
                  <a:srgbClr val="3A70BC"/>
                </a:solidFill>
              </a:defRPr>
            </a:pPr>
            <a:r>
              <a:t>Our God is greater, our God is stronger</a:t>
            </a:r>
            <a:br/>
            <a:r>
              <a:t> God, You are higher than any other</a:t>
            </a:r>
            <a:br/>
            <a:r>
              <a:t> Our God is healer, awesome in power</a:t>
            </a:r>
            <a:br/>
            <a:r>
              <a:t> Our God, our God.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7000"/>
              </a:lnSpc>
              <a:defRPr sz="4200">
                <a:solidFill>
                  <a:srgbClr val="000000"/>
                </a:solidFill>
              </a:defRPr>
            </a:pPr>
            <a:r>
              <a:t>When I fall down You lift me up</a:t>
            </a:r>
            <a:br/>
            <a:r>
              <a:t> When I am dry You fill my cup</a:t>
            </a:r>
            <a:br/>
            <a:r>
              <a:t> You are my all in all</a:t>
            </a: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ที่ใดมืดมน ทรงเป็นทาง</a:t>
            </a:r>
            <a:br/>
            <a:r>
              <a:t>พระองค์เปลี่ยนแปลง เราทั้งหลาย</a:t>
            </a:r>
            <a:br/>
            <a:r>
              <a:t>จะหาผู้ใดเปรียบ เหมือนพระองค์</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800">
                <a:solidFill>
                  <a:srgbClr val="3A70BC"/>
                </a:solidFill>
              </a:defRPr>
            </a:pPr>
            <a:r>
              <a:t>Into the darkness, You shine</a:t>
            </a:r>
            <a:br/>
            <a:r>
              <a:t> Out of the ashes, we rise</a:t>
            </a:r>
            <a:br/>
            <a:r>
              <a:t> There's no one like You</a:t>
            </a:r>
            <a:br/>
            <a:r>
              <a:t> None like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พระองค์ทรงเข้มแข็ง ยิ่งใหญ่กว่าสิ่งไหน</a:t>
            </a:r>
            <a:br/>
            <a:r>
              <a:t>พระองค์อยู่เหนือทุกๆอย่าง เกินผู้ใด</a:t>
            </a:r>
            <a:br/>
            <a:r>
              <a:t>พระองค์ผู้รักษา ทรงเปี่ยมด้วยฤทธา</a:t>
            </a:r>
            <a:br/>
            <a:r>
              <a:t>พระเจ้าของเรา</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800">
                <a:solidFill>
                  <a:srgbClr val="3A70BC"/>
                </a:solidFill>
              </a:defRPr>
            </a:pPr>
            <a:r>
              <a:t>Our God is greater, our God is stronger</a:t>
            </a:r>
            <a:br/>
            <a:r>
              <a:t> God, You are higher than any other</a:t>
            </a:r>
            <a:br/>
            <a:r>
              <a:t> Our God is healer, awesome in power</a:t>
            </a:r>
            <a:br/>
            <a:r>
              <a:t> Our God, our God.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และถ้าพระเจ้าอยู่ข้างเรา</a:t>
            </a:r>
            <a:br/>
            <a:r>
              <a:t>จะมีผู้ใดหยุดยั้งเรา และถ้าพระเจ้าอยู่ข้างเรา</a:t>
            </a:r>
            <a:br/>
            <a:r>
              <a:t>จะมีอะไรมาต้านทาน</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And if our God is for us, then who could ever stop us. And if our God is with us, then what could stand against. Then what could stand against!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นับพระพร</a:t>
            </a:r>
          </a:p>
        </p:txBody>
      </p:sp>
      <p:sp>
        <p:nvSpPr>
          <p:cNvPr id="3" name="Subtitle 2"/>
          <p:cNvSpPr>
            <a:spLocks noGrp="1"/>
          </p:cNvSpPr>
          <p:nvPr>
            <p:ph type="subTitle" idx="1"/>
          </p:nvPr>
        </p:nvSpPr>
        <p:spPr/>
        <p:txBody>
          <a:bodyPr/>
          <a:lstStyle/>
          <a:p>
            <a:r>
              <a:t>Count your blessings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200">
                <a:solidFill>
                  <a:srgbClr val="000000"/>
                </a:solidFill>
              </a:defRPr>
            </a:pPr>
            <a:r>
              <a:t>แม้นความทุกข์ลำบาก เกิดขึ้นแก่ท่านเมื่อใด มีภาระหนักมาก ท่านคิดว่าแบกไม่ไหว หันมานับพระพรย้อนดูนับทีละอัน แปลกแต่จริงแน่แล้ว พระเจ้าทรงโปรดช่วยท่าน</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When upon life's billows you are tempest tossed, When you are discouraged, thinking all is lost, Count your many blessings, name them one by one, And it will surprise you what the Lord hath done.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200">
                <a:solidFill>
                  <a:srgbClr val="000000"/>
                </a:solidFill>
              </a:defRPr>
            </a:pPr>
            <a:r>
              <a:t>นับพระพรของท่านดูทีละอัน นับพระพรซึ่งพระเยซูประทาน</a:t>
            </a:r>
            <a:br/>
            <a:r>
              <a:t>นับพระพรนั้น นับดูทีละอัน นับพระพรของท่าน</a:t>
            </a:r>
            <a:br/>
            <a:r>
              <a:t>ซึ่งพระเยซูประทาน</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800">
                <a:solidFill>
                  <a:srgbClr val="3A70BC"/>
                </a:solidFill>
              </a:defRPr>
            </a:pPr>
            <a:r>
              <a:t>Count your blessings, name them one by one; Count your blessings, see what God hath done; Count your blessings, name them one by one; Count your many blessings, see what God hath done.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