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sldIdLst>
    <p:sldId id="256" r:id="rId3"/>
    <p:sldId id="257" r:id="rId4"/>
    <p:sldId id="258" r:id="rId5"/>
    <p:sldId id="259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81" d="100"/>
          <a:sy n="81" d="100"/>
        </p:scale>
        <p:origin x="-834" y="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3/29/2020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53418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3/29/2020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61483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3/29/2020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0615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3/29/2020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97264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3/29/2020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43264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3/29/2020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04138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3/29/2020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4157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3/29/2020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0916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3/29/2020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973713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3/29/2020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98990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3/29/2020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9906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3/29/2020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328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58671"/>
            <a:ext cx="7772400" cy="1470025"/>
          </a:xfrm>
        </p:spPr>
        <p:txBody>
          <a:bodyPr/>
          <a:lstStyle/>
          <a:p>
            <a:r>
              <a:rPr dirty="0" err="1"/>
              <a:t>จงชื่นชมยินดี</a:t>
            </a:r>
            <a:r>
              <a:rPr dirty="0"/>
              <a:t> </a:t>
            </a:r>
            <a:r>
              <a:rPr dirty="0" err="1"/>
              <a:t>ในพระเป็นเจ้า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60838" y="457200"/>
            <a:ext cx="6622326" cy="450540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defRPr sz="6600">
                <a:solidFill>
                  <a:srgbClr val="000000"/>
                </a:solidFill>
              </a:defRPr>
            </a:pPr>
            <a:r>
              <a:rPr dirty="0" err="1"/>
              <a:t>จงชื่นชม</a:t>
            </a:r>
            <a:r>
              <a:rPr dirty="0" err="1" smtClean="0"/>
              <a:t>ยินดี</a:t>
            </a:r>
            <a:r>
              <a:rPr lang="en-US" dirty="0" smtClean="0"/>
              <a:t> </a:t>
            </a:r>
            <a:r>
              <a:rPr dirty="0" err="1" smtClean="0"/>
              <a:t>ใน</a:t>
            </a:r>
            <a:r>
              <a:rPr dirty="0" err="1"/>
              <a:t>พระเป็นเจ้า</a:t>
            </a:r>
            <a:r>
              <a:rPr dirty="0"/>
              <a:t/>
            </a:r>
            <a:br>
              <a:rPr dirty="0"/>
            </a:br>
            <a:r>
              <a:rPr dirty="0"/>
              <a:t>  </a:t>
            </a:r>
            <a:r>
              <a:rPr dirty="0" err="1"/>
              <a:t>จงชื่นชม</a:t>
            </a:r>
            <a:r>
              <a:rPr dirty="0" err="1" smtClean="0"/>
              <a:t>ยินดี</a:t>
            </a:r>
            <a:r>
              <a:rPr lang="en-US" dirty="0" smtClean="0"/>
              <a:t> </a:t>
            </a:r>
            <a:r>
              <a:rPr dirty="0" err="1" smtClean="0"/>
              <a:t>ใน</a:t>
            </a:r>
            <a:r>
              <a:rPr dirty="0" err="1"/>
              <a:t>พระองค์</a:t>
            </a:r>
            <a:r>
              <a:rPr dirty="0"/>
              <a:t/>
            </a:r>
            <a:br>
              <a:rPr dirty="0"/>
            </a:br>
            <a:r>
              <a:rPr dirty="0"/>
              <a:t>(X2)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72996" y="117230"/>
            <a:ext cx="5598006" cy="637674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125000"/>
              </a:lnSpc>
              <a:defRPr sz="6600">
                <a:solidFill>
                  <a:srgbClr val="000000"/>
                </a:solidFill>
              </a:defRPr>
            </a:pPr>
            <a:r>
              <a:rPr dirty="0" err="1"/>
              <a:t>แล้วสันติสุขแห่งพระ</a:t>
            </a:r>
            <a:r>
              <a:rPr dirty="0" err="1" smtClean="0"/>
              <a:t>เจ้า</a:t>
            </a:r>
            <a:endParaRPr lang="en-US" dirty="0" smtClean="0"/>
          </a:p>
          <a:p>
            <a:pPr algn="ctr">
              <a:lnSpc>
                <a:spcPct val="125000"/>
              </a:lnSpc>
              <a:defRPr sz="6600">
                <a:solidFill>
                  <a:srgbClr val="000000"/>
                </a:solidFill>
              </a:defRPr>
            </a:pPr>
            <a:r>
              <a:rPr dirty="0" err="1" smtClean="0"/>
              <a:t>จะ</a:t>
            </a:r>
            <a:r>
              <a:rPr dirty="0" err="1"/>
              <a:t>ครองจิตใจ</a:t>
            </a:r>
            <a:r>
              <a:rPr dirty="0"/>
              <a:t/>
            </a:r>
            <a:br>
              <a:rPr dirty="0"/>
            </a:br>
            <a:r>
              <a:rPr dirty="0" err="1"/>
              <a:t>แล้วสันติสุขแห่งพระเจ้า</a:t>
            </a:r>
            <a:r>
              <a:rPr dirty="0"/>
              <a:t/>
            </a:r>
            <a:br>
              <a:rPr dirty="0"/>
            </a:br>
            <a:r>
              <a:rPr dirty="0" err="1"/>
              <a:t>จะครองจิตใจ</a:t>
            </a:r>
            <a:r>
              <a:rPr dirty="0"/>
              <a:t/>
            </a:r>
            <a:br>
              <a:rPr dirty="0"/>
            </a:br>
            <a:r>
              <a:rPr dirty="0" err="1"/>
              <a:t>ไว้ในพระองค์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38769" y="269631"/>
            <a:ext cx="6266459" cy="466281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defRPr sz="6600">
                <a:solidFill>
                  <a:srgbClr val="000000"/>
                </a:solidFill>
              </a:defRPr>
            </a:pPr>
            <a:r>
              <a:rPr dirty="0" err="1"/>
              <a:t>อย่าทุกข์</a:t>
            </a:r>
            <a:r>
              <a:rPr dirty="0" err="1" smtClean="0"/>
              <a:t>ร้อน</a:t>
            </a:r>
            <a:r>
              <a:rPr lang="en-US" dirty="0" smtClean="0"/>
              <a:t> </a:t>
            </a:r>
            <a:r>
              <a:rPr dirty="0" err="1" smtClean="0"/>
              <a:t>ใน</a:t>
            </a:r>
            <a:r>
              <a:rPr dirty="0" err="1"/>
              <a:t>สิ่งใดใด</a:t>
            </a:r>
            <a:r>
              <a:rPr dirty="0"/>
              <a:t/>
            </a:r>
            <a:br>
              <a:rPr dirty="0"/>
            </a:br>
            <a:r>
              <a:rPr dirty="0"/>
              <a:t> </a:t>
            </a:r>
            <a:r>
              <a:rPr dirty="0" err="1"/>
              <a:t>แต่จงทูลทุกสิ่งต่อพระองค์</a:t>
            </a:r>
            <a:r>
              <a:rPr dirty="0"/>
              <a:t/>
            </a:r>
            <a:br>
              <a:rPr dirty="0"/>
            </a:br>
            <a:r>
              <a:rPr dirty="0"/>
              <a:t>(X2)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7000" r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72996" y="117230"/>
            <a:ext cx="5598006" cy="637674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125000"/>
              </a:lnSpc>
              <a:defRPr sz="6600">
                <a:solidFill>
                  <a:srgbClr val="000000"/>
                </a:solidFill>
              </a:defRPr>
            </a:pPr>
            <a:r>
              <a:rPr sz="6600" dirty="0" err="1">
                <a:solidFill>
                  <a:srgbClr val="000000"/>
                </a:solidFill>
              </a:rPr>
              <a:t>แล้วสันติสุขแห่งพระ</a:t>
            </a:r>
            <a:r>
              <a:rPr sz="6600" dirty="0" err="1" smtClean="0">
                <a:solidFill>
                  <a:srgbClr val="000000"/>
                </a:solidFill>
              </a:rPr>
              <a:t>เจ้า</a:t>
            </a:r>
            <a:endParaRPr lang="en-US" sz="6600" dirty="0" smtClean="0">
              <a:solidFill>
                <a:srgbClr val="000000"/>
              </a:solidFill>
            </a:endParaRPr>
          </a:p>
          <a:p>
            <a:pPr algn="ctr">
              <a:lnSpc>
                <a:spcPct val="125000"/>
              </a:lnSpc>
              <a:defRPr sz="6600">
                <a:solidFill>
                  <a:srgbClr val="000000"/>
                </a:solidFill>
              </a:defRPr>
            </a:pPr>
            <a:r>
              <a:rPr sz="6600" dirty="0" err="1" smtClean="0">
                <a:solidFill>
                  <a:srgbClr val="000000"/>
                </a:solidFill>
              </a:rPr>
              <a:t>จะ</a:t>
            </a:r>
            <a:r>
              <a:rPr sz="6600" dirty="0" err="1">
                <a:solidFill>
                  <a:srgbClr val="000000"/>
                </a:solidFill>
              </a:rPr>
              <a:t>ครองจิตใจ</a:t>
            </a:r>
            <a:r>
              <a:rPr sz="6600" dirty="0">
                <a:solidFill>
                  <a:srgbClr val="000000"/>
                </a:solidFill>
              </a:rPr>
              <a:t/>
            </a:r>
            <a:br>
              <a:rPr sz="6600" dirty="0">
                <a:solidFill>
                  <a:srgbClr val="000000"/>
                </a:solidFill>
              </a:rPr>
            </a:br>
            <a:r>
              <a:rPr sz="6600" dirty="0" err="1">
                <a:solidFill>
                  <a:srgbClr val="000000"/>
                </a:solidFill>
              </a:rPr>
              <a:t>แล้วสันติสุขแห่งพระเจ้า</a:t>
            </a:r>
            <a:r>
              <a:rPr sz="6600" dirty="0">
                <a:solidFill>
                  <a:srgbClr val="000000"/>
                </a:solidFill>
              </a:rPr>
              <a:t/>
            </a:r>
            <a:br>
              <a:rPr sz="6600" dirty="0">
                <a:solidFill>
                  <a:srgbClr val="000000"/>
                </a:solidFill>
              </a:rPr>
            </a:br>
            <a:r>
              <a:rPr sz="6600" dirty="0" err="1">
                <a:solidFill>
                  <a:srgbClr val="000000"/>
                </a:solidFill>
              </a:rPr>
              <a:t>จะครองจิตใจ</a:t>
            </a:r>
            <a:r>
              <a:rPr sz="6600" dirty="0">
                <a:solidFill>
                  <a:srgbClr val="000000"/>
                </a:solidFill>
              </a:rPr>
              <a:t/>
            </a:r>
            <a:br>
              <a:rPr sz="6600" dirty="0">
                <a:solidFill>
                  <a:srgbClr val="000000"/>
                </a:solidFill>
              </a:rPr>
            </a:br>
            <a:r>
              <a:rPr sz="6600" dirty="0" err="1">
                <a:solidFill>
                  <a:srgbClr val="000000"/>
                </a:solidFill>
              </a:rPr>
              <a:t>ไว้ในพระองค์</a:t>
            </a:r>
            <a:endParaRPr sz="6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49912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41</Words>
  <Application>Microsoft Office PowerPoint</Application>
  <PresentationFormat>On-screen Show (4:3)</PresentationFormat>
  <Paragraphs>7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Office Theme</vt:lpstr>
      <vt:lpstr>1_Office Theme</vt:lpstr>
      <vt:lpstr>จงชื่นชมยินดี ในพระเป็นเจ้า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จงชื่นชมยินดี ในพระเป็นเจ้า</dc:title>
  <dc:subject/>
  <dc:creator/>
  <cp:keywords/>
  <dc:description>generated using python-pptx</dc:description>
  <cp:lastModifiedBy>LERTSIRIKARN</cp:lastModifiedBy>
  <cp:revision>2</cp:revision>
  <dcterms:created xsi:type="dcterms:W3CDTF">2013-01-27T09:14:16Z</dcterms:created>
  <dcterms:modified xsi:type="dcterms:W3CDTF">2020-03-29T11:04:54Z</dcterms:modified>
  <cp:category/>
</cp:coreProperties>
</file>