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98567"/>
            <a:ext cx="7772400" cy="1470025"/>
          </a:xfrm>
        </p:spPr>
        <p:txBody>
          <a:bodyPr>
            <a:normAutofit/>
          </a:bodyPr>
          <a:lstStyle/>
          <a:p>
            <a:r>
              <a:rPr sz="8000" dirty="0" err="1">
                <a:solidFill>
                  <a:srgbClr val="FF0000"/>
                </a:solidFill>
              </a:rPr>
              <a:t>อย่ากลัวเลย</a:t>
            </a:r>
            <a:endParaRPr sz="8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3274" y="504091"/>
            <a:ext cx="7042312" cy="45358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sz="6600">
                <a:solidFill>
                  <a:srgbClr val="000000"/>
                </a:solidFill>
              </a:defRPr>
            </a:pPr>
            <a:r>
              <a:rPr dirty="0" err="1"/>
              <a:t>อย่ากลัว</a:t>
            </a:r>
            <a:r>
              <a:rPr dirty="0" err="1" smtClean="0"/>
              <a:t>เลย</a:t>
            </a:r>
            <a:r>
              <a:rPr lang="en-US" dirty="0" smtClean="0"/>
              <a:t> </a:t>
            </a:r>
            <a:r>
              <a:rPr dirty="0" err="1" smtClean="0"/>
              <a:t>เพราะ</a:t>
            </a:r>
            <a:r>
              <a:rPr dirty="0" err="1"/>
              <a:t>เราอยู่กับเจ้า</a:t>
            </a:r>
            <a:r>
              <a:rPr dirty="0"/>
              <a:t/>
            </a:r>
            <a:br>
              <a:rPr dirty="0"/>
            </a:br>
            <a:r>
              <a:rPr dirty="0"/>
              <a:t> </a:t>
            </a:r>
            <a:r>
              <a:rPr dirty="0" err="1"/>
              <a:t>อย่า</a:t>
            </a:r>
            <a:r>
              <a:rPr dirty="0" err="1" smtClean="0"/>
              <a:t>ขยาด</a:t>
            </a:r>
            <a:r>
              <a:rPr dirty="0" smtClean="0"/>
              <a:t> </a:t>
            </a:r>
            <a:r>
              <a:rPr dirty="0" err="1"/>
              <a:t>เพราะเรา</a:t>
            </a:r>
            <a:r>
              <a:rPr dirty="0" err="1" smtClean="0"/>
              <a:t>เป็น</a:t>
            </a:r>
            <a:endParaRPr lang="en-US" dirty="0" smtClean="0"/>
          </a:p>
          <a:p>
            <a:pPr algn="ctr">
              <a:lnSpc>
                <a:spcPct val="150000"/>
              </a:lnSpc>
              <a:defRPr sz="6600">
                <a:solidFill>
                  <a:srgbClr val="000000"/>
                </a:solidFill>
              </a:defRPr>
            </a:pPr>
            <a:r>
              <a:rPr dirty="0" err="1" smtClean="0"/>
              <a:t>พระ</a:t>
            </a:r>
            <a:r>
              <a:rPr dirty="0" err="1"/>
              <a:t>เจ้าของเจ้า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9000"/>
            <a:lum/>
          </a:blip>
          <a:srcRect/>
          <a:stretch>
            <a:fillRect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5065" y="105507"/>
            <a:ext cx="8513869" cy="63767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defRPr sz="6600">
                <a:solidFill>
                  <a:srgbClr val="000000"/>
                </a:solidFill>
              </a:defRPr>
            </a:pPr>
            <a:r>
              <a:rPr dirty="0" err="1"/>
              <a:t>เราจะหนุนกำลังของ</a:t>
            </a:r>
            <a:r>
              <a:rPr dirty="0" err="1" smtClean="0"/>
              <a:t>เจ้า</a:t>
            </a:r>
            <a:r>
              <a:rPr dirty="0" smtClean="0"/>
              <a:t> </a:t>
            </a:r>
            <a:r>
              <a:rPr dirty="0" err="1"/>
              <a:t>เราจะช่วยเจ้า</a:t>
            </a:r>
            <a:r>
              <a:rPr dirty="0"/>
              <a:t/>
            </a:r>
            <a:br>
              <a:rPr dirty="0"/>
            </a:br>
            <a:r>
              <a:rPr dirty="0"/>
              <a:t> </a:t>
            </a:r>
            <a:r>
              <a:rPr dirty="0" err="1"/>
              <a:t>เราจะชูเจ้าด้วยมือ</a:t>
            </a:r>
            <a:r>
              <a:rPr dirty="0" err="1" smtClean="0"/>
              <a:t>ขวา</a:t>
            </a:r>
            <a:r>
              <a:rPr dirty="0" smtClean="0"/>
              <a:t>  </a:t>
            </a:r>
            <a:endParaRPr lang="en-US" dirty="0"/>
          </a:p>
          <a:p>
            <a:pPr algn="ctr">
              <a:lnSpc>
                <a:spcPct val="125000"/>
              </a:lnSpc>
              <a:defRPr sz="6600">
                <a:solidFill>
                  <a:srgbClr val="000000"/>
                </a:solidFill>
              </a:defRPr>
            </a:pPr>
            <a:r>
              <a:rPr dirty="0" err="1" smtClean="0"/>
              <a:t>อันมี</a:t>
            </a:r>
            <a:r>
              <a:rPr dirty="0" err="1"/>
              <a:t>ชัยของเรา</a:t>
            </a:r>
            <a:r>
              <a:rPr dirty="0"/>
              <a:t/>
            </a:r>
            <a:br>
              <a:rPr dirty="0"/>
            </a:br>
            <a:r>
              <a:rPr dirty="0" err="1"/>
              <a:t>เราจะชูเจ้าด้วยมือ</a:t>
            </a:r>
            <a:r>
              <a:rPr dirty="0" err="1" smtClean="0"/>
              <a:t>ขวา</a:t>
            </a:r>
            <a:r>
              <a:rPr dirty="0" smtClean="0"/>
              <a:t> </a:t>
            </a:r>
            <a:endParaRPr lang="en-US" dirty="0" smtClean="0"/>
          </a:p>
          <a:p>
            <a:pPr algn="ctr">
              <a:lnSpc>
                <a:spcPct val="125000"/>
              </a:lnSpc>
              <a:defRPr sz="6600">
                <a:solidFill>
                  <a:srgbClr val="000000"/>
                </a:solidFill>
              </a:defRPr>
            </a:pPr>
            <a:r>
              <a:rPr dirty="0" err="1" smtClean="0"/>
              <a:t>อันมี</a:t>
            </a:r>
            <a:r>
              <a:rPr dirty="0" err="1"/>
              <a:t>ชัยของเรา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อย่ากลัวเลย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อย่ากลัวเลย</dc:title>
  <dc:subject/>
  <dc:creator/>
  <cp:keywords/>
  <dc:description>generated using python-pptx</dc:description>
  <cp:lastModifiedBy>LERTSIRIKARN</cp:lastModifiedBy>
  <cp:revision>2</cp:revision>
  <dcterms:created xsi:type="dcterms:W3CDTF">2013-01-27T09:14:16Z</dcterms:created>
  <dcterms:modified xsi:type="dcterms:W3CDTF">2020-03-29T11:08:45Z</dcterms:modified>
  <cp:category/>
</cp:coreProperties>
</file>