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000" dirty="0" err="1">
                <a:solidFill>
                  <a:schemeClr val="tx2"/>
                </a:solidFill>
              </a:rPr>
              <a:t>ซ่อนข้าไว้</a:t>
            </a:r>
            <a:endParaRPr sz="8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8000" dirty="0">
                <a:solidFill>
                  <a:schemeClr val="accent6">
                    <a:lumMod val="50000"/>
                  </a:schemeClr>
                </a:solidFill>
              </a:rPr>
              <a:t>Still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0868" y="228600"/>
            <a:ext cx="6162264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/>
              <a:t>ซ่อนข้าไว้</a:t>
            </a:r>
            <a:r>
              <a:rPr b="1" dirty="0"/>
              <a:t> </a:t>
            </a:r>
            <a:r>
              <a:rPr b="1" dirty="0" err="1"/>
              <a:t>ภายใต้ปีกพระองค์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ปกคลุมข้า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/>
              <a:t>ใน</a:t>
            </a:r>
            <a:r>
              <a:rPr b="1" dirty="0" err="1"/>
              <a:t>พระหัตถ์อันยิ่งใหญ่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3178" y="3294185"/>
            <a:ext cx="7077643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Hide me now.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Under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your wings</a:t>
            </a:r>
            <a:br>
              <a:rPr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 Cover me.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Within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Your mighty hands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1339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/>
              <a:t>เมื่อพายุพัดมา</a:t>
            </a:r>
            <a:r>
              <a:rPr b="1" dirty="0"/>
              <a:t> </a:t>
            </a:r>
            <a:r>
              <a:rPr b="1" dirty="0" err="1"/>
              <a:t>และฟ้าคำราม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/>
              <a:t>ข้า</a:t>
            </a:r>
            <a:r>
              <a:rPr b="1" dirty="0" err="1"/>
              <a:t>จะบินขึ้นไปอยู่กับ</a:t>
            </a:r>
            <a:r>
              <a:rPr b="1" dirty="0" err="1" smtClean="0"/>
              <a:t>พระองค์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65231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When the oceans rise and thunders roar.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will soar with You,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above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the storm.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/>
              <a:t>เพราะ</a:t>
            </a:r>
            <a:r>
              <a:rPr b="1" dirty="0" err="1"/>
              <a:t>ทรงเป็นราชาเหนือสิ่งใดๆ</a:t>
            </a:r>
            <a:r>
              <a:rPr b="1" dirty="0"/>
              <a:t> </a:t>
            </a:r>
            <a:endParaRPr lang="en-US" b="1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/>
              <a:t>ข้า</a:t>
            </a:r>
            <a:r>
              <a:rPr b="1" dirty="0" err="1"/>
              <a:t>ยืนอยู่ได้</a:t>
            </a:r>
            <a:r>
              <a:rPr b="1" dirty="0"/>
              <a:t> </a:t>
            </a:r>
            <a:r>
              <a:rPr b="1" dirty="0" err="1"/>
              <a:t>เพราะทรงเป็นพระเจ้า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36277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Father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, You are king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over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the flood.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will be still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know You are God</a:t>
            </a:r>
          </a:p>
        </p:txBody>
      </p:sp>
    </p:spTree>
    <p:extLst>
      <p:ext uri="{BB962C8B-B14F-4D97-AF65-F5344CB8AC3E}">
        <p14:creationId xmlns:p14="http://schemas.microsoft.com/office/powerpoint/2010/main" val="340487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681" y="228600"/>
            <a:ext cx="5934638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/>
              <a:t>วิญญาณพักสงบ</a:t>
            </a:r>
            <a:r>
              <a:rPr b="1" dirty="0"/>
              <a:t> </a:t>
            </a:r>
            <a:r>
              <a:rPr b="1" dirty="0" err="1"/>
              <a:t>ในพระเยซู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ด้วยฤทธิ์อำนาจ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ข้ายอมและไว้วางใจ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66657" y="3305908"/>
            <a:ext cx="6102633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Find rest my soul</a:t>
            </a:r>
            <a:br>
              <a:rPr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 in Christ alone. 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b="1" dirty="0" smtClean="0">
                <a:solidFill>
                  <a:schemeClr val="accent6">
                    <a:lumMod val="75000"/>
                  </a:schemeClr>
                </a:solidFill>
              </a:rPr>
              <a:t>Know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His power</a:t>
            </a:r>
            <a:br>
              <a:rPr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b="1" dirty="0">
                <a:solidFill>
                  <a:schemeClr val="accent6">
                    <a:lumMod val="75000"/>
                  </a:schemeClr>
                </a:solidFill>
              </a:rPr>
              <a:t> in quietness and trust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ซ่อนข้าไว้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ซ่อนข้าไว้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2020-03-29T11:01:58Z</dcterms:modified>
  <cp:category/>
</cp:coreProperties>
</file>