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โฮซันนา</a:t>
            </a:r>
          </a:p>
        </p:txBody>
      </p:sp>
      <p:sp>
        <p:nvSpPr>
          <p:cNvPr id="3" name="Subtitle 2"/>
          <p:cNvSpPr>
            <a:spLocks noGrp="1"/>
          </p:cNvSpPr>
          <p:nvPr>
            <p:ph type="subTitle" idx="1"/>
          </p:nvPr>
        </p:nvSpPr>
        <p:spPr/>
        <p:txBody>
          <a:bodyPr/>
          <a:lstStyle/>
          <a:p>
            <a:r>
              <a:t>Hosanna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ฉันเห็นราชาแห่งพระสิริ</a:t>
            </a:r>
            <a:br/>
            <a:r>
              <a:t>มาด้วยเมฆและไฟบนฟ้า</a:t>
            </a:r>
            <a:br/>
            <a:r>
              <a:t>ทั่วทั้งโลกา สะท้านสะเทือน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I see the king of glory. Coming on the clouds with fire. The whole earth shakes. The whole earth shakes.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ฉันเห็นความรักและเมตตา</a:t>
            </a:r>
            <a:br/>
            <a:r>
              <a:t>ที่ได้ทรงชำระบาปเรา</a:t>
            </a:r>
            <a:br/>
            <a:r>
              <a:t>และทุกคนต่าง แซ่ซ้องสรรเสริญ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I see his love and mercy</a:t>
            </a:r>
            <a:br/>
            <a:r>
              <a:t> Washing over all our sin</a:t>
            </a:r>
            <a:br/>
            <a:r>
              <a:t> The people sing. The people sing</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โฮซันนา โฮซันนา โฮซันนา</a:t>
            </a:r>
            <a:br/>
            <a:r>
              <a:t>แด่ผู้สูงสุด โฮซันนา</a:t>
            </a:r>
            <a:br/>
            <a:r>
              <a:t>โฮซันนา โฮซันนา แด่ผู้สูงสุด</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Hosanna Hosanna</a:t>
            </a:r>
            <a:br/>
            <a:r>
              <a:t> Hosanna in the Highest</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ฉันเห็นบรรดาชนมากมาย</a:t>
            </a:r>
            <a:br/>
            <a:r>
              <a:t>ลุกขึ้นเพื่อทำตามพระทัย</a:t>
            </a:r>
            <a:br/>
            <a:r>
              <a:t>เปี่ยมด้วยความเชื่อ</a:t>
            </a:r>
            <a:br/>
            <a:r>
              <a:t>สุดสิ้นหัวใจ</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I see a generation. Rising up to take their place</a:t>
            </a:r>
            <a:br/>
            <a:r>
              <a:t> With selfless faith. With selfless faith</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ฉันเห็นเปลวไฟการฟื้นฟู</a:t>
            </a:r>
            <a:br/>
            <a:r>
              <a:t>เคลื่อนเข้ามาเมื่อเราร้องทูล</a:t>
            </a:r>
            <a:br/>
            <a:r>
              <a:t>และทุกหัวเข่า ร่ำร้องวิงวอน</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I see a near revival. Stirring as we pray and seek</a:t>
            </a:r>
            <a:br/>
            <a:r>
              <a:t> We're on our knees. We're on our knees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โฮซันนา โฮซันนา โฮซันนา</a:t>
            </a:r>
            <a:br/>
            <a:r>
              <a:t>แด่ผู้สูงสุด โฮซันนา</a:t>
            </a:r>
            <a:br/>
            <a:r>
              <a:t>โฮซันนา โฮซันนา แด่ผู้สูงสุด</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Hosanna Hosanna</a:t>
            </a:r>
            <a:br/>
            <a:r>
              <a:t> Hosanna in the Highest</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ขอพระองค์ชำระหัวใจ ให้ดวงตาฉันเห็น สิ่งที่ยังซ่อนอยู่</a:t>
            </a:r>
            <a:br/>
            <a:r>
              <a:t>ขอให้ฉันได้มีความรัก เหมือนพระองค์ ขอพระองค์ละลายหัวใจ</a:t>
            </a:r>
            <a:br/>
            <a:r>
              <a:t>มอบชีวิตถวาย อยู่ในน้ำพระทัย ทุกวันคืนที่ฉันเดินไป</a:t>
            </a:r>
            <a:br/>
            <a:r>
              <a:t>สู่นิจนิรันดร์</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Heal my heart and make it clean. Open up my eyes to the things unseen. Show me how to love like you have loved me. Break my heart for what breaks yours. Everything I am for your Kingdom's cause. As I walk from Earth into Eternity.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