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>
                <a:solidFill>
                  <a:schemeClr val="accent3">
                    <a:lumMod val="50000"/>
                  </a:schemeClr>
                </a:solidFill>
              </a:rPr>
              <a:t>เราจะเข้ามาสรรเสริญ</a:t>
            </a:r>
            <a:endParaRPr sz="6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I will enter His gates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282" y="228600"/>
            <a:ext cx="6787436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/>
              <a:t>เราจะเข้ามาสรรเสริญ</a:t>
            </a:r>
            <a:r>
              <a:rPr dirty="0"/>
              <a:t/>
            </a:r>
            <a:br>
              <a:rPr dirty="0"/>
            </a:br>
            <a:r>
              <a:rPr dirty="0" err="1"/>
              <a:t>ด้วยใจโมทนาพระคุณ</a:t>
            </a:r>
            <a:r>
              <a:rPr dirty="0"/>
              <a:t/>
            </a:r>
            <a:br>
              <a:rPr dirty="0"/>
            </a:br>
            <a:r>
              <a:rPr dirty="0" err="1"/>
              <a:t>เราจะเข้ามาด้วยการร้องเพลง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65760" y="3918857"/>
            <a:ext cx="84124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I will enter His gates. 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With 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thanksgiving </a:t>
            </a: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my heart. 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will enter His courts </a:t>
            </a: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with</a:t>
            </a:r>
            <a:r>
              <a:rPr lang="en-US" sz="4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praise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28600"/>
            <a:ext cx="87521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sz="6600" dirty="0" err="1"/>
              <a:t>เราจะร้องวันนี้เป็นวัน</a:t>
            </a:r>
            <a:r>
              <a:rPr sz="6600" dirty="0"/>
              <a:t> </a:t>
            </a:r>
            <a:endParaRPr lang="en-US" sz="6600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sz="6600" dirty="0" err="1" smtClean="0"/>
              <a:t>ที่</a:t>
            </a:r>
            <a:r>
              <a:rPr sz="6600" dirty="0" err="1"/>
              <a:t>พระเจ้าทรงสร้าง</a:t>
            </a:r>
            <a:r>
              <a:rPr sz="6600" dirty="0"/>
              <a:t> </a:t>
            </a:r>
            <a:endParaRPr lang="en-US" sz="6600" dirty="0" smtClean="0"/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sz="6600" dirty="0" err="1" smtClean="0"/>
              <a:t>ให้</a:t>
            </a:r>
            <a:r>
              <a:rPr sz="6600" dirty="0" err="1"/>
              <a:t>เราเปรมปรีดิ์และยินดีในพระองค์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94047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I will say this is the day, 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that 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the Lord has made. </a:t>
            </a:r>
            <a:endParaRPr lang="en-US" sz="48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sz="4800" dirty="0">
                <a:solidFill>
                  <a:schemeClr val="accent6">
                    <a:lumMod val="50000"/>
                  </a:schemeClr>
                </a:solidFill>
              </a:rPr>
              <a:t>will rejoice for He has made me glad.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2000"/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066" y="24723"/>
            <a:ext cx="6591868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/>
              <a:t>จงชื่นชมยินดี</a:t>
            </a:r>
            <a:r>
              <a:rPr dirty="0"/>
              <a:t> </a:t>
            </a:r>
            <a:r>
              <a:rPr dirty="0" err="1"/>
              <a:t>จงชื่นชมยินดี</a:t>
            </a:r>
            <a:r>
              <a:rPr dirty="0"/>
              <a:t/>
            </a:r>
            <a:br>
              <a:rPr dirty="0"/>
            </a:br>
            <a:r>
              <a:rPr dirty="0" err="1"/>
              <a:t>ให้เราเปรมปรีดิ์</a:t>
            </a:r>
            <a:r>
              <a:rPr dirty="0"/>
              <a:t/>
            </a:r>
            <a:br>
              <a:rPr dirty="0"/>
            </a:br>
            <a:r>
              <a:rPr dirty="0" err="1"/>
              <a:t>และยินดีในพระองค์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48638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/>
              <a:t>He has made me glad, </a:t>
            </a:r>
            <a:endParaRPr lang="en-US" sz="4800" dirty="0" smtClean="0"/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/>
              <a:t>He </a:t>
            </a:r>
            <a:r>
              <a:rPr sz="4800" dirty="0"/>
              <a:t>has made me glad. </a:t>
            </a:r>
            <a:endParaRPr lang="en-US" sz="4800" dirty="0" smtClean="0"/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/>
              <a:t>I </a:t>
            </a:r>
            <a:r>
              <a:rPr sz="4800" dirty="0"/>
              <a:t>will rejoice for </a:t>
            </a:r>
            <a:endParaRPr lang="en-US" sz="4800" dirty="0" smtClean="0"/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/>
              <a:t>He </a:t>
            </a:r>
            <a:r>
              <a:rPr sz="4800" dirty="0"/>
              <a:t>has made me glad.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เราจะเข้ามาสรรเสริญ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เราจะเข้ามาสรรเสริญ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2020-03-07T08:28:53Z</dcterms:modified>
  <cp:category/>
</cp:coreProperties>
</file>