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1074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b="1" dirty="0" err="1">
                <a:solidFill>
                  <a:srgbClr val="FFFFCC"/>
                </a:solidFill>
              </a:rPr>
              <a:t>พระบิดาในสวรรค์เรารักพระองค์</a:t>
            </a:r>
            <a:endParaRPr sz="6600" b="1" dirty="0">
              <a:solidFill>
                <a:srgbClr val="FFFFCC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799" y="3886200"/>
            <a:ext cx="8165123" cy="1752600"/>
          </a:xfrm>
        </p:spPr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4400" b="1" dirty="0">
                <a:solidFill>
                  <a:schemeClr val="bg1"/>
                </a:solidFill>
              </a:rPr>
              <a:t>Father In Heaven </a:t>
            </a:r>
            <a:endParaRPr lang="en-US" sz="4400" b="1" dirty="0" smtClean="0">
              <a:solidFill>
                <a:schemeClr val="bg1"/>
              </a:solidFill>
            </a:endParaRPr>
          </a:p>
          <a:p>
            <a:pPr>
              <a:defRPr sz="4600">
                <a:solidFill>
                  <a:srgbClr val="3A70BC"/>
                </a:solidFill>
              </a:defRPr>
            </a:pPr>
            <a:r>
              <a:rPr sz="4400" b="1" dirty="0" smtClean="0">
                <a:solidFill>
                  <a:schemeClr val="bg1"/>
                </a:solidFill>
              </a:rPr>
              <a:t>How </a:t>
            </a:r>
            <a:r>
              <a:rPr sz="4400" b="1" dirty="0">
                <a:solidFill>
                  <a:schemeClr val="bg1"/>
                </a:solidFill>
              </a:rPr>
              <a:t>We Love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FFFFCC"/>
                </a:solidFill>
              </a:rPr>
              <a:t>พระบิดาในสวรรค์</a:t>
            </a:r>
            <a:r>
              <a:rPr dirty="0">
                <a:solidFill>
                  <a:srgbClr val="FFFFCC"/>
                </a:solidFill>
              </a:rPr>
              <a:t> </a:t>
            </a:r>
            <a:endParaRPr lang="en-US" dirty="0" smtClean="0">
              <a:solidFill>
                <a:srgbClr val="FFFFCC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FFFFCC"/>
                </a:solidFill>
              </a:rPr>
              <a:t>เรา</a:t>
            </a:r>
            <a:r>
              <a:rPr dirty="0" err="1">
                <a:solidFill>
                  <a:srgbClr val="FFFFCC"/>
                </a:solidFill>
              </a:rPr>
              <a:t>รักพระองค์</a:t>
            </a:r>
            <a:r>
              <a:rPr dirty="0">
                <a:solidFill>
                  <a:srgbClr val="FFFFCC"/>
                </a:solidFill>
              </a:rPr>
              <a:t> </a:t>
            </a:r>
            <a:endParaRPr lang="en-US" dirty="0" smtClean="0">
              <a:solidFill>
                <a:srgbClr val="FFFFCC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FFFFCC"/>
                </a:solidFill>
              </a:rPr>
              <a:t>เรา</a:t>
            </a:r>
            <a:r>
              <a:rPr dirty="0" err="1">
                <a:solidFill>
                  <a:srgbClr val="FFFFCC"/>
                </a:solidFill>
              </a:rPr>
              <a:t>ยกพระนามพระองค์</a:t>
            </a:r>
            <a:r>
              <a:rPr dirty="0" err="1" smtClean="0">
                <a:solidFill>
                  <a:srgbClr val="FFFFCC"/>
                </a:solidFill>
              </a:rPr>
              <a:t>บูชา</a:t>
            </a:r>
            <a:endParaRPr dirty="0">
              <a:solidFill>
                <a:srgbClr val="FF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657600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dirty="0">
                <a:solidFill>
                  <a:schemeClr val="bg1"/>
                </a:solidFill>
              </a:rPr>
              <a:t>Father in heaven how we love you we lift </a:t>
            </a:r>
            <a:r>
              <a:rPr dirty="0" smtClean="0">
                <a:solidFill>
                  <a:schemeClr val="bg1"/>
                </a:solidFill>
              </a:rPr>
              <a:t>Your </a:t>
            </a:r>
            <a:r>
              <a:rPr dirty="0">
                <a:solidFill>
                  <a:schemeClr val="bg1"/>
                </a:solidFill>
              </a:rPr>
              <a:t>name in all the earth.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sz="6600" dirty="0" err="1" smtClean="0">
                <a:solidFill>
                  <a:srgbClr val="FFFFCC"/>
                </a:solidFill>
              </a:rPr>
              <a:t>ให้</a:t>
            </a:r>
            <a:r>
              <a:rPr sz="6600" dirty="0" err="1">
                <a:solidFill>
                  <a:srgbClr val="FFFFCC"/>
                </a:solidFill>
              </a:rPr>
              <a:t>พระบัลลังก์พระองค์ประทับเหนือคำสรรเสริญ</a:t>
            </a:r>
            <a:r>
              <a:rPr sz="6600" dirty="0">
                <a:solidFill>
                  <a:srgbClr val="FFFFCC"/>
                </a:solidFill>
              </a:rPr>
              <a:t> </a:t>
            </a:r>
            <a:endParaRPr lang="en-US" sz="6600" dirty="0" smtClean="0">
              <a:solidFill>
                <a:srgbClr val="FFFFCC"/>
              </a:solidFill>
            </a:endParaRPr>
          </a:p>
          <a:p>
            <a:pPr algn="ctr">
              <a:defRPr sz="6800">
                <a:solidFill>
                  <a:srgbClr val="000000"/>
                </a:solidFill>
              </a:defRPr>
            </a:pPr>
            <a:r>
              <a:rPr sz="6600" dirty="0" err="1" smtClean="0">
                <a:solidFill>
                  <a:srgbClr val="FFFFCC"/>
                </a:solidFill>
              </a:rPr>
              <a:t>ให้</a:t>
            </a:r>
            <a:r>
              <a:rPr sz="6600" dirty="0" err="1">
                <a:solidFill>
                  <a:srgbClr val="FFFFCC"/>
                </a:solidFill>
              </a:rPr>
              <a:t>ทั่วโลกาประกาศพระบารมี</a:t>
            </a:r>
            <a:endParaRPr sz="6600" dirty="0">
              <a:solidFill>
                <a:srgbClr val="FF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486380"/>
            <a:ext cx="77724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bg1"/>
                </a:solidFill>
              </a:rPr>
              <a:t>May </a:t>
            </a:r>
            <a:r>
              <a:rPr sz="4800" dirty="0">
                <a:solidFill>
                  <a:schemeClr val="bg1"/>
                </a:solidFill>
              </a:rPr>
              <a:t>Your kingdom be </a:t>
            </a:r>
            <a:r>
              <a:rPr sz="4800" dirty="0" err="1">
                <a:solidFill>
                  <a:schemeClr val="bg1"/>
                </a:solidFill>
              </a:rPr>
              <a:t>establish’d</a:t>
            </a:r>
            <a:r>
              <a:rPr sz="4800" dirty="0">
                <a:solidFill>
                  <a:schemeClr val="bg1"/>
                </a:solidFill>
              </a:rPr>
              <a:t> in our praises 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bg1"/>
                </a:solidFill>
              </a:rPr>
              <a:t>as </a:t>
            </a:r>
            <a:r>
              <a:rPr sz="4800" dirty="0">
                <a:solidFill>
                  <a:schemeClr val="bg1"/>
                </a:solidFill>
              </a:rPr>
              <a:t>Your people declare </a:t>
            </a:r>
            <a:endParaRPr lang="en-US" sz="4800" dirty="0" smtClean="0">
              <a:solidFill>
                <a:schemeClr val="bg1"/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4800" dirty="0" smtClean="0">
                <a:solidFill>
                  <a:schemeClr val="bg1"/>
                </a:solidFill>
              </a:rPr>
              <a:t>Your </a:t>
            </a:r>
            <a:r>
              <a:rPr sz="4800" dirty="0">
                <a:solidFill>
                  <a:schemeClr val="bg1"/>
                </a:solidFill>
              </a:rPr>
              <a:t>mighty works.</a:t>
            </a:r>
          </a:p>
        </p:txBody>
      </p:sp>
    </p:spTree>
    <p:extLst>
      <p:ext uri="{BB962C8B-B14F-4D97-AF65-F5344CB8AC3E}">
        <p14:creationId xmlns:p14="http://schemas.microsoft.com/office/powerpoint/2010/main" val="2260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489857"/>
            <a:ext cx="77724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>
                <a:solidFill>
                  <a:srgbClr val="FFFFCC"/>
                </a:solidFill>
              </a:rPr>
              <a:t>สาธุการพระ</a:t>
            </a:r>
            <a:r>
              <a:rPr dirty="0" err="1" smtClean="0">
                <a:solidFill>
                  <a:srgbClr val="FFFFCC"/>
                </a:solidFill>
              </a:rPr>
              <a:t>นาม</a:t>
            </a:r>
            <a:r>
              <a:rPr lang="en-US" dirty="0" smtClean="0">
                <a:solidFill>
                  <a:srgbClr val="FFFFCC"/>
                </a:solidFill>
              </a:rPr>
              <a:t> </a:t>
            </a:r>
            <a:r>
              <a:rPr dirty="0" err="1" smtClean="0">
                <a:solidFill>
                  <a:srgbClr val="FFFFCC"/>
                </a:solidFill>
              </a:rPr>
              <a:t>องค์</a:t>
            </a:r>
            <a:r>
              <a:rPr dirty="0" err="1">
                <a:solidFill>
                  <a:srgbClr val="FFFFCC"/>
                </a:solidFill>
              </a:rPr>
              <a:t>ทรงฤทธา</a:t>
            </a:r>
            <a:r>
              <a:rPr dirty="0">
                <a:solidFill>
                  <a:srgbClr val="FFFFCC"/>
                </a:solidFill>
              </a:rPr>
              <a:t> </a:t>
            </a:r>
            <a:r>
              <a:rPr dirty="0" err="1">
                <a:solidFill>
                  <a:srgbClr val="FFFFCC"/>
                </a:solidFill>
              </a:rPr>
              <a:t>ผู้ทรงครอบครองชั่วนิจนิ</a:t>
            </a:r>
            <a:r>
              <a:rPr dirty="0" err="1" smtClean="0">
                <a:solidFill>
                  <a:srgbClr val="FFFFCC"/>
                </a:solidFill>
              </a:rPr>
              <a:t>รันดร์</a:t>
            </a:r>
            <a:endParaRPr dirty="0">
              <a:solidFill>
                <a:srgbClr val="FF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422469"/>
            <a:ext cx="77724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dirty="0">
                <a:solidFill>
                  <a:schemeClr val="bg1"/>
                </a:solidFill>
              </a:rPr>
              <a:t>Blessed be the Lord God almighty, who was and is and is to </a:t>
            </a:r>
            <a:r>
              <a:rPr dirty="0" smtClean="0">
                <a:solidFill>
                  <a:schemeClr val="bg1"/>
                </a:solidFill>
              </a:rPr>
              <a:t>come</a:t>
            </a:r>
            <a:endParaRPr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3000" b="-1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800">
                <a:solidFill>
                  <a:srgbClr val="000000"/>
                </a:solidFill>
              </a:defRPr>
            </a:pPr>
            <a:r>
              <a:rPr dirty="0" err="1" smtClean="0">
                <a:solidFill>
                  <a:srgbClr val="FFFFCC"/>
                </a:solidFill>
              </a:rPr>
              <a:t>สาธุการ</a:t>
            </a:r>
            <a:r>
              <a:rPr dirty="0" err="1">
                <a:solidFill>
                  <a:srgbClr val="FFFFCC"/>
                </a:solidFill>
              </a:rPr>
              <a:t>พระ</a:t>
            </a:r>
            <a:r>
              <a:rPr dirty="0" err="1" smtClean="0">
                <a:solidFill>
                  <a:srgbClr val="FFFFCC"/>
                </a:solidFill>
              </a:rPr>
              <a:t>นาม</a:t>
            </a:r>
            <a:r>
              <a:rPr lang="en-US" dirty="0" smtClean="0">
                <a:solidFill>
                  <a:srgbClr val="FFFFCC"/>
                </a:solidFill>
              </a:rPr>
              <a:t> </a:t>
            </a:r>
            <a:r>
              <a:rPr dirty="0" err="1" smtClean="0">
                <a:solidFill>
                  <a:srgbClr val="FFFFCC"/>
                </a:solidFill>
              </a:rPr>
              <a:t>องค์</a:t>
            </a:r>
            <a:r>
              <a:rPr dirty="0" err="1">
                <a:solidFill>
                  <a:srgbClr val="FFFFCC"/>
                </a:solidFill>
              </a:rPr>
              <a:t>ทรงฤทธา</a:t>
            </a:r>
            <a:r>
              <a:rPr dirty="0">
                <a:solidFill>
                  <a:srgbClr val="FFFFCC"/>
                </a:solidFill>
              </a:rPr>
              <a:t> </a:t>
            </a:r>
            <a:r>
              <a:rPr dirty="0" err="1">
                <a:solidFill>
                  <a:srgbClr val="FFFFCC"/>
                </a:solidFill>
              </a:rPr>
              <a:t>ทรงเป็นราชานิรันดร์</a:t>
            </a:r>
            <a:endParaRPr dirty="0">
              <a:solidFill>
                <a:srgbClr val="FFFFCC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346668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chemeClr val="bg1"/>
                </a:solidFill>
              </a:rPr>
              <a:t>blessed </a:t>
            </a:r>
            <a:r>
              <a:rPr sz="5400" dirty="0">
                <a:solidFill>
                  <a:schemeClr val="bg1"/>
                </a:solidFill>
              </a:rPr>
              <a:t>be the Lord 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chemeClr val="bg1"/>
                </a:solidFill>
              </a:rPr>
              <a:t>God </a:t>
            </a:r>
            <a:r>
              <a:rPr sz="5400" dirty="0">
                <a:solidFill>
                  <a:schemeClr val="bg1"/>
                </a:solidFill>
              </a:rPr>
              <a:t>almighty, </a:t>
            </a:r>
            <a:endParaRPr lang="en-US" sz="5400" dirty="0" smtClean="0">
              <a:solidFill>
                <a:schemeClr val="bg1"/>
              </a:solidFill>
            </a:endParaRPr>
          </a:p>
          <a:p>
            <a:pPr algn="ctr">
              <a:defRPr sz="6000">
                <a:solidFill>
                  <a:srgbClr val="3A70BC"/>
                </a:solidFill>
              </a:defRPr>
            </a:pPr>
            <a:r>
              <a:rPr sz="5400" dirty="0" smtClean="0">
                <a:solidFill>
                  <a:schemeClr val="bg1"/>
                </a:solidFill>
              </a:rPr>
              <a:t>who </a:t>
            </a:r>
            <a:r>
              <a:rPr sz="5400" dirty="0">
                <a:solidFill>
                  <a:schemeClr val="bg1"/>
                </a:solidFill>
              </a:rPr>
              <a:t>reigns for ever more.</a:t>
            </a:r>
          </a:p>
        </p:txBody>
      </p:sp>
    </p:spTree>
    <p:extLst>
      <p:ext uri="{BB962C8B-B14F-4D97-AF65-F5344CB8AC3E}">
        <p14:creationId xmlns:p14="http://schemas.microsoft.com/office/powerpoint/2010/main" val="2498603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125</Words>
  <Application>Microsoft Office PowerPoint</Application>
  <PresentationFormat>On-screen Show (4:3)</PresentationFormat>
  <Paragraphs>18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พระบิดาในสวรรค์เรารักพระองค์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พระบิดาในสวรรค์เรารักพระองค์</dc:title>
  <dc:subject/>
  <dc:creator/>
  <cp:keywords/>
  <dc:description>generated using python-pptx</dc:description>
  <cp:lastModifiedBy>LERTSIRIKARN</cp:lastModifiedBy>
  <cp:revision>2</cp:revision>
  <dcterms:created xsi:type="dcterms:W3CDTF">2013-01-27T09:14:16Z</dcterms:created>
  <dcterms:modified xsi:type="dcterms:W3CDTF">2020-03-07T08:35:16Z</dcterms:modified>
  <cp:category/>
</cp:coreProperties>
</file>