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3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dirty="0">
                <a:solidFill>
                  <a:srgbClr val="FF0066"/>
                </a:solidFill>
              </a:rPr>
              <a:t>Think About His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>
                <a:solidFill>
                  <a:srgbClr val="FF0066"/>
                </a:solidFill>
              </a:rPr>
              <a:t>Think about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His </a:t>
            </a:r>
            <a:r>
              <a:rPr dirty="0">
                <a:solidFill>
                  <a:srgbClr val="FF0066"/>
                </a:solidFill>
              </a:rPr>
              <a:t>love,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think </a:t>
            </a:r>
            <a:r>
              <a:rPr dirty="0">
                <a:solidFill>
                  <a:srgbClr val="FF0066"/>
                </a:solidFill>
              </a:rPr>
              <a:t>about His goodness.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Think </a:t>
            </a:r>
            <a:r>
              <a:rPr dirty="0">
                <a:solidFill>
                  <a:srgbClr val="FF0066"/>
                </a:solidFill>
              </a:rPr>
              <a:t>about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His </a:t>
            </a:r>
            <a:r>
              <a:rPr dirty="0">
                <a:solidFill>
                  <a:srgbClr val="FF0066"/>
                </a:solidFill>
              </a:rPr>
              <a:t>grace that's brought us trough. </a:t>
            </a:r>
          </a:p>
        </p:txBody>
      </p:sp>
    </p:spTree>
    <p:extLst>
      <p:ext uri="{BB962C8B-B14F-4D97-AF65-F5344CB8AC3E}">
        <p14:creationId xmlns:p14="http://schemas.microsoft.com/office/powerpoint/2010/main" val="425895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5" y="1267097"/>
            <a:ext cx="830797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For </a:t>
            </a:r>
            <a:r>
              <a:rPr dirty="0">
                <a:solidFill>
                  <a:srgbClr val="FF0066"/>
                </a:solidFill>
              </a:rPr>
              <a:t>as high as the heavens above. </a:t>
            </a:r>
            <a:endParaRPr 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382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05840"/>
            <a:ext cx="731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So </a:t>
            </a:r>
            <a:r>
              <a:rPr dirty="0">
                <a:solidFill>
                  <a:srgbClr val="FF0066"/>
                </a:solidFill>
              </a:rPr>
              <a:t>great is the measure of our Father's love.</a:t>
            </a:r>
          </a:p>
        </p:txBody>
      </p:sp>
    </p:spTree>
    <p:extLst>
      <p:ext uri="{BB962C8B-B14F-4D97-AF65-F5344CB8AC3E}">
        <p14:creationId xmlns:p14="http://schemas.microsoft.com/office/powerpoint/2010/main" val="35903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7828"/>
            <a:ext cx="731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Great </a:t>
            </a:r>
            <a:r>
              <a:rPr dirty="0">
                <a:solidFill>
                  <a:srgbClr val="FF0066"/>
                </a:solidFill>
              </a:rPr>
              <a:t>is the measure of our Father's love. </a:t>
            </a:r>
            <a:endParaRPr 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1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05840"/>
            <a:ext cx="7315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So </a:t>
            </a:r>
            <a:r>
              <a:rPr dirty="0">
                <a:solidFill>
                  <a:srgbClr val="FF0066"/>
                </a:solidFill>
              </a:rPr>
              <a:t>great is the measure of our Father's love.</a:t>
            </a:r>
          </a:p>
        </p:txBody>
      </p:sp>
    </p:spTree>
    <p:extLst>
      <p:ext uri="{BB962C8B-B14F-4D97-AF65-F5344CB8AC3E}">
        <p14:creationId xmlns:p14="http://schemas.microsoft.com/office/powerpoint/2010/main" val="2962512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>
                <a:solidFill>
                  <a:srgbClr val="FF0066"/>
                </a:solidFill>
              </a:rPr>
              <a:t>How could I forget His love.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And </a:t>
            </a:r>
            <a:r>
              <a:rPr dirty="0">
                <a:solidFill>
                  <a:srgbClr val="FF0066"/>
                </a:solidFill>
              </a:rPr>
              <a:t>how could I forget His mercies. </a:t>
            </a:r>
          </a:p>
        </p:txBody>
      </p:sp>
    </p:spTree>
    <p:extLst>
      <p:ext uri="{BB962C8B-B14F-4D97-AF65-F5344CB8AC3E}">
        <p14:creationId xmlns:p14="http://schemas.microsoft.com/office/powerpoint/2010/main" val="129027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He </a:t>
            </a:r>
            <a:r>
              <a:rPr dirty="0">
                <a:solidFill>
                  <a:srgbClr val="FF0066"/>
                </a:solidFill>
              </a:rPr>
              <a:t>satisfies,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He </a:t>
            </a:r>
            <a:r>
              <a:rPr dirty="0">
                <a:solidFill>
                  <a:srgbClr val="FF0066"/>
                </a:solidFill>
              </a:rPr>
              <a:t>satisfies,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He </a:t>
            </a:r>
            <a:r>
              <a:rPr dirty="0">
                <a:solidFill>
                  <a:srgbClr val="FF0066"/>
                </a:solidFill>
              </a:rPr>
              <a:t>satisfies </a:t>
            </a:r>
            <a:endParaRPr lang="en-US" dirty="0" smtClean="0">
              <a:solidFill>
                <a:srgbClr val="FF0066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smtClean="0">
                <a:solidFill>
                  <a:srgbClr val="FF0066"/>
                </a:solidFill>
              </a:rPr>
              <a:t>my </a:t>
            </a:r>
            <a:r>
              <a:rPr dirty="0">
                <a:solidFill>
                  <a:srgbClr val="FF0066"/>
                </a:solidFill>
              </a:rPr>
              <a:t>desires.</a:t>
            </a:r>
          </a:p>
        </p:txBody>
      </p:sp>
    </p:spTree>
    <p:extLst>
      <p:ext uri="{BB962C8B-B14F-4D97-AF65-F5344CB8AC3E}">
        <p14:creationId xmlns:p14="http://schemas.microsoft.com/office/powerpoint/2010/main" val="17858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Think About His Love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About His Love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2020-03-07T08:44:51Z</dcterms:modified>
  <cp:category/>
</cp:coreProperties>
</file>