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sldIdLst>
    <p:sldId id="262" r:id="rId4"/>
    <p:sldId id="263" r:id="rId5"/>
    <p:sldId id="269" r:id="rId6"/>
    <p:sldId id="264" r:id="rId7"/>
    <p:sldId id="270" r:id="rId8"/>
    <p:sldId id="265" r:id="rId9"/>
    <p:sldId id="271" r:id="rId10"/>
    <p:sldId id="273" r:id="rId11"/>
    <p:sldId id="274" r:id="rId12"/>
    <p:sldId id="267" r:id="rId13"/>
    <p:sldId id="272" r:id="rId14"/>
    <p:sldId id="27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41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14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3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13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7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15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9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7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62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0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80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141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14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932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13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8737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015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7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78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8622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04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58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8/24/2019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52453"/>
            <a:ext cx="7772400" cy="1470025"/>
          </a:xfrm>
        </p:spPr>
        <p:txBody>
          <a:bodyPr>
            <a:normAutofit/>
          </a:bodyPr>
          <a:lstStyle/>
          <a:p>
            <a:r>
              <a:rPr sz="7200" dirty="0" err="1"/>
              <a:t>เพราะพระองค์ทรงอยู่</a:t>
            </a:r>
            <a:endParaRPr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815" y="3022478"/>
            <a:ext cx="6400800" cy="1752600"/>
          </a:xfrm>
        </p:spPr>
        <p:txBody>
          <a:bodyPr>
            <a:normAutofit/>
          </a:bodyPr>
          <a:lstStyle/>
          <a:p>
            <a:r>
              <a:rPr sz="4800" b="1" dirty="0">
                <a:solidFill>
                  <a:srgbClr val="FF0000"/>
                </a:solidFill>
              </a:rPr>
              <a:t>Because He Lives</a:t>
            </a:r>
          </a:p>
        </p:txBody>
      </p:sp>
    </p:spTree>
    <p:extLst>
      <p:ext uri="{BB962C8B-B14F-4D97-AF65-F5344CB8AC3E}">
        <p14:creationId xmlns:p14="http://schemas.microsoft.com/office/powerpoint/2010/main" val="124991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9322" y="545123"/>
            <a:ext cx="73853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และ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ในวันหนึ่ง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ข้าฯ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เดินข้ามไป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เพื่อ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ได้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ต่อสู้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ศัตรูสุดท้าย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99491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one day,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I'll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cross the river,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I'll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fight life's final </a:t>
            </a: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war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pain; </a:t>
            </a:r>
          </a:p>
        </p:txBody>
      </p:sp>
    </p:spTree>
    <p:extLst>
      <p:ext uri="{BB962C8B-B14F-4D97-AF65-F5344CB8AC3E}">
        <p14:creationId xmlns:p14="http://schemas.microsoft.com/office/powerpoint/2010/main" val="296749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1294" y="228600"/>
            <a:ext cx="6561412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แต่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เมื่อความตาย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นำสู่ความมีชัย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จะได้เห็นแสงแห่งราศี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เพราะ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พระองค์ทรงอยู่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137814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then, as death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gives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way to victory,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I'll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see the lights of glory and I'll know He lives!</a:t>
            </a:r>
          </a:p>
        </p:txBody>
      </p:sp>
    </p:spTree>
    <p:extLst>
      <p:ext uri="{BB962C8B-B14F-4D97-AF65-F5344CB8AC3E}">
        <p14:creationId xmlns:p14="http://schemas.microsoft.com/office/powerpoint/2010/main" val="144780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369" y="381201"/>
            <a:ext cx="84032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เพราะ</a:t>
            </a:r>
            <a:r>
              <a:rPr sz="6000" dirty="0" err="1">
                <a:solidFill>
                  <a:srgbClr val="000000"/>
                </a:solidFill>
              </a:rPr>
              <a:t>พระองค์ทรงอยู่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ข้าเผชิญพรุ่งนี้ได้</a:t>
            </a:r>
            <a:r>
              <a:rPr sz="6000" dirty="0">
                <a:solidFill>
                  <a:srgbClr val="000000"/>
                </a:solidFill>
              </a:rPr>
              <a:t/>
            </a:r>
            <a:br>
              <a:rPr sz="6000" dirty="0">
                <a:solidFill>
                  <a:srgbClr val="000000"/>
                </a:solidFill>
              </a:rPr>
            </a:br>
            <a:r>
              <a:rPr sz="6000" dirty="0" err="1">
                <a:solidFill>
                  <a:srgbClr val="000000"/>
                </a:solidFill>
              </a:rPr>
              <a:t>เพราะพระองค์ทรงอยู่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ความ</a:t>
            </a:r>
            <a:r>
              <a:rPr sz="6000" dirty="0" err="1">
                <a:solidFill>
                  <a:srgbClr val="000000"/>
                </a:solidFill>
              </a:rPr>
              <a:t>กลัวหายไป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73" y="3059723"/>
            <a:ext cx="8257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Because </a:t>
            </a:r>
            <a:r>
              <a:rPr sz="5400" dirty="0">
                <a:solidFill>
                  <a:srgbClr val="3A70BC"/>
                </a:solidFill>
              </a:rPr>
              <a:t>He lives,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I </a:t>
            </a:r>
            <a:r>
              <a:rPr sz="5400" dirty="0">
                <a:solidFill>
                  <a:srgbClr val="3A70BC"/>
                </a:solidFill>
              </a:rPr>
              <a:t>can face tomorrow,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Because </a:t>
            </a:r>
            <a:r>
              <a:rPr sz="5400" dirty="0">
                <a:solidFill>
                  <a:srgbClr val="3A70BC"/>
                </a:solidFill>
              </a:rPr>
              <a:t>He lives,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all </a:t>
            </a:r>
            <a:r>
              <a:rPr sz="5400" dirty="0">
                <a:solidFill>
                  <a:srgbClr val="3A70BC"/>
                </a:solidFill>
              </a:rPr>
              <a:t>fear is gone; </a:t>
            </a:r>
          </a:p>
        </p:txBody>
      </p:sp>
    </p:spTree>
    <p:extLst>
      <p:ext uri="{BB962C8B-B14F-4D97-AF65-F5344CB8AC3E}">
        <p14:creationId xmlns:p14="http://schemas.microsoft.com/office/powerpoint/2010/main" val="134164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992" y="252248"/>
            <a:ext cx="7738016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เพราะ</a:t>
            </a:r>
            <a:r>
              <a:rPr sz="6000" dirty="0" err="1">
                <a:solidFill>
                  <a:srgbClr val="000000"/>
                </a:solidFill>
              </a:rPr>
              <a:t>ข้า</a:t>
            </a:r>
            <a:r>
              <a:rPr sz="6000" dirty="0" err="1" smtClean="0">
                <a:solidFill>
                  <a:srgbClr val="000000"/>
                </a:solidFill>
              </a:rPr>
              <a:t>แน่ใจ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พระองค์</a:t>
            </a:r>
            <a:r>
              <a:rPr sz="6000" dirty="0" err="1">
                <a:solidFill>
                  <a:srgbClr val="000000"/>
                </a:solidFill>
              </a:rPr>
              <a:t>ทรงนำหน้า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ข้า</a:t>
            </a:r>
            <a:r>
              <a:rPr sz="6000" dirty="0" err="1">
                <a:solidFill>
                  <a:srgbClr val="000000"/>
                </a:solidFill>
              </a:rPr>
              <a:t>จะอดทนเพราะข้า</a:t>
            </a:r>
            <a:r>
              <a:rPr sz="6000" dirty="0" err="1" smtClean="0">
                <a:solidFill>
                  <a:srgbClr val="000000"/>
                </a:solidFill>
              </a:rPr>
              <a:t>แน่ใจ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พระองค์</a:t>
            </a:r>
            <a:r>
              <a:rPr sz="6000" dirty="0" err="1">
                <a:solidFill>
                  <a:srgbClr val="000000"/>
                </a:solidFill>
              </a:rPr>
              <a:t>ทรงอยู่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73" y="3200400"/>
            <a:ext cx="8257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Because </a:t>
            </a:r>
            <a:r>
              <a:rPr sz="5400" dirty="0">
                <a:solidFill>
                  <a:srgbClr val="3A70BC"/>
                </a:solidFill>
              </a:rPr>
              <a:t>I know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He </a:t>
            </a:r>
            <a:r>
              <a:rPr sz="5400" dirty="0">
                <a:solidFill>
                  <a:srgbClr val="3A70BC"/>
                </a:solidFill>
              </a:rPr>
              <a:t>holds the future,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And </a:t>
            </a:r>
            <a:r>
              <a:rPr sz="5400" dirty="0">
                <a:solidFill>
                  <a:srgbClr val="3A70BC"/>
                </a:solidFill>
              </a:rPr>
              <a:t>life is worth the living,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Just </a:t>
            </a:r>
            <a:r>
              <a:rPr sz="5400" dirty="0">
                <a:solidFill>
                  <a:srgbClr val="3A70BC"/>
                </a:solidFill>
              </a:rPr>
              <a:t>because He lives!</a:t>
            </a:r>
          </a:p>
        </p:txBody>
      </p:sp>
    </p:spTree>
    <p:extLst>
      <p:ext uri="{BB962C8B-B14F-4D97-AF65-F5344CB8AC3E}">
        <p14:creationId xmlns:p14="http://schemas.microsoft.com/office/powerpoint/2010/main" val="4191806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0"/>
            <a:ext cx="90515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เจ้าประทาน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เยซู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พระบุตร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รักและให้อภัยแก่</a:t>
            </a:r>
            <a:r>
              <a:rPr kumimoji="0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565" y="3107273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God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sent His son,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they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called Him Jesus;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came to love,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heal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forgive;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791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228600"/>
            <a:ext cx="90515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ไถ่ตัวข้า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ด้วยสละพระชนม์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อุโมงค์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ว่าง</a:t>
            </a: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เปล่า</a:t>
            </a: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ย่อม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ยืนยันว่าพระองค์ทรงอยู่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9565" y="293142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lived and died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buy my pardon,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empty grave is there to prove my Savior lives!</a:t>
            </a:r>
          </a:p>
        </p:txBody>
      </p:sp>
    </p:spTree>
    <p:extLst>
      <p:ext uri="{BB962C8B-B14F-4D97-AF65-F5344CB8AC3E}">
        <p14:creationId xmlns:p14="http://schemas.microsoft.com/office/powerpoint/2010/main" val="221666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369" y="381201"/>
            <a:ext cx="84032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เพราะ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พระองค์ทรงอยู่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ข้าเผชิญพรุ่งนี้ได้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/>
            </a:r>
            <a:b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เพราะพระองค์ทรงอยู่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ความ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กลัวหายไป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73" y="3059723"/>
            <a:ext cx="8257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lives,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face tomorrow,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lives,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fear is gone; </a:t>
            </a:r>
          </a:p>
        </p:txBody>
      </p:sp>
    </p:spTree>
    <p:extLst>
      <p:ext uri="{BB962C8B-B14F-4D97-AF65-F5344CB8AC3E}">
        <p14:creationId xmlns:p14="http://schemas.microsoft.com/office/powerpoint/2010/main" val="2214929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992" y="252248"/>
            <a:ext cx="7738016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เพราะ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แน่ใจ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ทรงนำหน้า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ข้า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จะอดทนเพราะข้า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แน่ใจ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ทรงอยู่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73" y="3200400"/>
            <a:ext cx="8257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 know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holds the future,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life is worth the living,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Just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He lives!</a:t>
            </a:r>
          </a:p>
        </p:txBody>
      </p:sp>
    </p:spTree>
    <p:extLst>
      <p:ext uri="{BB962C8B-B14F-4D97-AF65-F5344CB8AC3E}">
        <p14:creationId xmlns:p14="http://schemas.microsoft.com/office/powerpoint/2010/main" val="47917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63062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ชื่น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ใจที่ได้อุ้มทารกเกิดใหม่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ด้วย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ความภูมิใจและความ</a:t>
            </a: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ยินดี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773519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How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sweet to hold a newborn baby,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feel the pride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joy he gives; </a:t>
            </a:r>
          </a:p>
        </p:txBody>
      </p:sp>
    </p:spTree>
    <p:extLst>
      <p:ext uri="{BB962C8B-B14F-4D97-AF65-F5344CB8AC3E}">
        <p14:creationId xmlns:p14="http://schemas.microsoft.com/office/powerpoint/2010/main" val="357878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แต่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ยิ่งใหญ่กว่าคือความแน่วแน่ใจ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ที่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อาจเผชิญทุกสิ่งได้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เพราะ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พระองค์ทรงอยู่</a:t>
            </a:r>
            <a:endParaRPr kumimoji="0" sz="6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42442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But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greater still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calm assurance: </a:t>
            </a:r>
            <a:endParaRPr kumimoji="0" lang="en-US" sz="48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</a:t>
            </a:r>
            <a:r>
              <a:rPr kumimoji="0" sz="48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child can face uncertain days because He Lives!</a:t>
            </a:r>
          </a:p>
        </p:txBody>
      </p:sp>
    </p:spTree>
    <p:extLst>
      <p:ext uri="{BB962C8B-B14F-4D97-AF65-F5344CB8AC3E}">
        <p14:creationId xmlns:p14="http://schemas.microsoft.com/office/powerpoint/2010/main" val="136020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369" y="381201"/>
            <a:ext cx="84032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เพราะ</a:t>
            </a:r>
            <a:r>
              <a:rPr sz="6000" dirty="0" err="1">
                <a:solidFill>
                  <a:srgbClr val="000000"/>
                </a:solidFill>
              </a:rPr>
              <a:t>พระองค์ทรงอยู่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ข้าเผชิญพรุ่งนี้ได้</a:t>
            </a:r>
            <a:r>
              <a:rPr sz="6000" dirty="0">
                <a:solidFill>
                  <a:srgbClr val="000000"/>
                </a:solidFill>
              </a:rPr>
              <a:t/>
            </a:r>
            <a:br>
              <a:rPr sz="6000" dirty="0">
                <a:solidFill>
                  <a:srgbClr val="000000"/>
                </a:solidFill>
              </a:rPr>
            </a:br>
            <a:r>
              <a:rPr sz="6000" dirty="0" err="1">
                <a:solidFill>
                  <a:srgbClr val="000000"/>
                </a:solidFill>
              </a:rPr>
              <a:t>เพราะพระองค์ทรงอยู่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ความ</a:t>
            </a:r>
            <a:r>
              <a:rPr sz="6000" dirty="0" err="1">
                <a:solidFill>
                  <a:srgbClr val="000000"/>
                </a:solidFill>
              </a:rPr>
              <a:t>กลัวหายไป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73" y="3059723"/>
            <a:ext cx="8257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Because </a:t>
            </a:r>
            <a:r>
              <a:rPr sz="5400" dirty="0">
                <a:solidFill>
                  <a:srgbClr val="3A70BC"/>
                </a:solidFill>
              </a:rPr>
              <a:t>He lives,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I </a:t>
            </a:r>
            <a:r>
              <a:rPr sz="5400" dirty="0">
                <a:solidFill>
                  <a:srgbClr val="3A70BC"/>
                </a:solidFill>
              </a:rPr>
              <a:t>can face tomorrow,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Because </a:t>
            </a:r>
            <a:r>
              <a:rPr sz="5400" dirty="0">
                <a:solidFill>
                  <a:srgbClr val="3A70BC"/>
                </a:solidFill>
              </a:rPr>
              <a:t>He lives,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all </a:t>
            </a:r>
            <a:r>
              <a:rPr sz="5400" dirty="0">
                <a:solidFill>
                  <a:srgbClr val="3A70BC"/>
                </a:solidFill>
              </a:rPr>
              <a:t>fear is gone; </a:t>
            </a:r>
          </a:p>
        </p:txBody>
      </p:sp>
    </p:spTree>
    <p:extLst>
      <p:ext uri="{BB962C8B-B14F-4D97-AF65-F5344CB8AC3E}">
        <p14:creationId xmlns:p14="http://schemas.microsoft.com/office/powerpoint/2010/main" val="134164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02992" y="252248"/>
            <a:ext cx="7738016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เพราะ</a:t>
            </a:r>
            <a:r>
              <a:rPr sz="6000" dirty="0" err="1">
                <a:solidFill>
                  <a:srgbClr val="000000"/>
                </a:solidFill>
              </a:rPr>
              <a:t>ข้า</a:t>
            </a:r>
            <a:r>
              <a:rPr sz="6000" dirty="0" err="1" smtClean="0">
                <a:solidFill>
                  <a:srgbClr val="000000"/>
                </a:solidFill>
              </a:rPr>
              <a:t>แน่ใจ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พระองค์</a:t>
            </a:r>
            <a:r>
              <a:rPr sz="6000" dirty="0" err="1">
                <a:solidFill>
                  <a:srgbClr val="000000"/>
                </a:solidFill>
              </a:rPr>
              <a:t>ทรงนำหน้า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lang="en-US"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ข้า</a:t>
            </a:r>
            <a:r>
              <a:rPr sz="6000" dirty="0" err="1">
                <a:solidFill>
                  <a:srgbClr val="000000"/>
                </a:solidFill>
              </a:rPr>
              <a:t>จะอดทนเพราะข้า</a:t>
            </a:r>
            <a:r>
              <a:rPr sz="6000" dirty="0" err="1" smtClean="0">
                <a:solidFill>
                  <a:srgbClr val="000000"/>
                </a:solidFill>
              </a:rPr>
              <a:t>แน่ใจ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4200">
                <a:solidFill>
                  <a:srgbClr val="000000"/>
                </a:solidFill>
              </a:defRPr>
            </a:pPr>
            <a:r>
              <a:rPr lang="en-US" sz="6000" dirty="0" smtClean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พระองค์</a:t>
            </a:r>
            <a:r>
              <a:rPr sz="6000" dirty="0" err="1">
                <a:solidFill>
                  <a:srgbClr val="000000"/>
                </a:solidFill>
              </a:rPr>
              <a:t>ทรงอยู่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073" y="3200400"/>
            <a:ext cx="82578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Because </a:t>
            </a:r>
            <a:r>
              <a:rPr sz="5400" dirty="0">
                <a:solidFill>
                  <a:srgbClr val="3A70BC"/>
                </a:solidFill>
              </a:rPr>
              <a:t>I know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He </a:t>
            </a:r>
            <a:r>
              <a:rPr sz="5400" dirty="0">
                <a:solidFill>
                  <a:srgbClr val="3A70BC"/>
                </a:solidFill>
              </a:rPr>
              <a:t>holds the future,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And </a:t>
            </a:r>
            <a:r>
              <a:rPr sz="5400" dirty="0">
                <a:solidFill>
                  <a:srgbClr val="3A70BC"/>
                </a:solidFill>
              </a:rPr>
              <a:t>life is worth the living,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4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rgbClr val="3A70BC"/>
                </a:solidFill>
              </a:rPr>
              <a:t>Just </a:t>
            </a:r>
            <a:r>
              <a:rPr sz="5400" dirty="0">
                <a:solidFill>
                  <a:srgbClr val="3A70BC"/>
                </a:solidFill>
              </a:rPr>
              <a:t>because He lives!</a:t>
            </a:r>
          </a:p>
        </p:txBody>
      </p:sp>
    </p:spTree>
    <p:extLst>
      <p:ext uri="{BB962C8B-B14F-4D97-AF65-F5344CB8AC3E}">
        <p14:creationId xmlns:p14="http://schemas.microsoft.com/office/powerpoint/2010/main" val="419180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392</Words>
  <Application>Microsoft Office PowerPoint</Application>
  <PresentationFormat>On-screen Show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1_Office Theme</vt:lpstr>
      <vt:lpstr>2_Office Theme</vt:lpstr>
      <vt:lpstr>เพราะพระองค์ทรงอยู่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เพราะพระองค์ทรงอยู่</dc:title>
  <dc:subject/>
  <dc:creator>SaveMLife</dc:creator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2019-08-24T16:12:26Z</dcterms:modified>
  <cp:category/>
</cp:coreProperties>
</file>