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9" r:id="rId4"/>
    <p:sldId id="268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3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 err="1"/>
              <a:t>พระเจ้าจัดเตรียมหนทาง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rgbClr val="FF0000"/>
                </a:solidFill>
              </a:rPr>
              <a:t>God will make the way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3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4800" dirty="0" err="1" smtClean="0"/>
              <a:t>พระ</a:t>
            </a:r>
            <a:r>
              <a:rPr sz="4800" dirty="0" err="1"/>
              <a:t>เจ้าจัดเตรียมหนทาง</a:t>
            </a:r>
            <a:r>
              <a:rPr sz="4800" dirty="0"/>
              <a:t> </a:t>
            </a:r>
            <a:endParaRPr lang="en-US" sz="4800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4800" dirty="0" err="1" smtClean="0"/>
              <a:t>ใน</a:t>
            </a:r>
            <a:r>
              <a:rPr sz="4800" dirty="0" err="1"/>
              <a:t>ระหว่างคืนวันที่มืดมน</a:t>
            </a:r>
            <a:r>
              <a:rPr sz="4800" dirty="0"/>
              <a:t> </a:t>
            </a:r>
            <a:endParaRPr lang="en-US" sz="4800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4800" dirty="0" err="1" smtClean="0"/>
              <a:t>บน</a:t>
            </a:r>
            <a:r>
              <a:rPr sz="4800" dirty="0" err="1"/>
              <a:t>ทางที่เราไม่อาจเข้าใจ</a:t>
            </a:r>
            <a:r>
              <a:rPr sz="4800" dirty="0"/>
              <a:t> </a:t>
            </a:r>
            <a:endParaRPr lang="en-US" sz="4800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4800" dirty="0" err="1" smtClean="0"/>
              <a:t>แต่</a:t>
            </a:r>
            <a:r>
              <a:rPr sz="4800" dirty="0" err="1"/>
              <a:t>ทรงเตรียมทางไว้ให้เรา</a:t>
            </a:r>
            <a:r>
              <a:rPr sz="4800" dirty="0"/>
              <a:t> </a:t>
            </a:r>
            <a:r>
              <a:rPr sz="4800" dirty="0" err="1"/>
              <a:t>แล้วจะคอยชี้</a:t>
            </a:r>
            <a:r>
              <a:rPr sz="4800" dirty="0" err="1" smtClean="0"/>
              <a:t>ทาง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404447" y="3446453"/>
            <a:ext cx="80596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/>
              <a:t>God </a:t>
            </a:r>
            <a:r>
              <a:rPr sz="4400" dirty="0"/>
              <a:t>will make a way. </a:t>
            </a:r>
            <a:endParaRPr lang="en-US" sz="44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/>
              <a:t>Where </a:t>
            </a:r>
            <a:r>
              <a:rPr sz="4400" dirty="0"/>
              <a:t>there seems </a:t>
            </a:r>
            <a:r>
              <a:rPr sz="4400" dirty="0" smtClean="0"/>
              <a:t>to </a:t>
            </a:r>
            <a:r>
              <a:rPr sz="4400" dirty="0"/>
              <a:t>be no way. </a:t>
            </a:r>
            <a:endParaRPr lang="en-US" sz="44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/>
              <a:t>He </a:t>
            </a:r>
            <a:r>
              <a:rPr sz="4400" dirty="0"/>
              <a:t>works in ways we cannot see. </a:t>
            </a:r>
            <a:endParaRPr lang="en-US" sz="44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/>
              <a:t>He </a:t>
            </a:r>
            <a:r>
              <a:rPr sz="4400" dirty="0"/>
              <a:t>will make a way for me.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3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4800" dirty="0" err="1" smtClean="0"/>
              <a:t>พา</a:t>
            </a:r>
            <a:r>
              <a:rPr sz="4800" dirty="0" err="1" smtClean="0"/>
              <a:t>เราอยู่เคียงข้างพระองค์</a:t>
            </a:r>
            <a:r>
              <a:rPr sz="4800" dirty="0" smtClean="0"/>
              <a:t> </a:t>
            </a:r>
            <a:r>
              <a:rPr sz="4800" dirty="0" err="1" smtClean="0"/>
              <a:t>ด้วยพลังความรัก</a:t>
            </a:r>
            <a:r>
              <a:rPr sz="4800" dirty="0" smtClean="0"/>
              <a:t> </a:t>
            </a:r>
            <a:endParaRPr lang="en-US" sz="4800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4800" dirty="0" err="1" smtClean="0"/>
              <a:t>สำหรับชีวี</a:t>
            </a:r>
            <a:r>
              <a:rPr sz="4800" dirty="0" smtClean="0"/>
              <a:t> </a:t>
            </a:r>
            <a:r>
              <a:rPr sz="4800" dirty="0" err="1" smtClean="0"/>
              <a:t>เพื่อพวกเราวันนี้</a:t>
            </a:r>
            <a:r>
              <a:rPr sz="4800" dirty="0" smtClean="0"/>
              <a:t> </a:t>
            </a:r>
            <a:endParaRPr lang="en-US" sz="4800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4800" dirty="0" err="1" smtClean="0"/>
              <a:t>โปรดจัดเตรียมหนทาง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99292" y="2813407"/>
            <a:ext cx="872197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000" dirty="0" smtClean="0"/>
              <a:t>He </a:t>
            </a:r>
            <a:r>
              <a:rPr sz="4000" dirty="0"/>
              <a:t>will be my guide. </a:t>
            </a:r>
            <a:endParaRPr lang="en-US" sz="40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000" dirty="0" smtClean="0"/>
              <a:t>Hold </a:t>
            </a:r>
            <a:r>
              <a:rPr sz="4000" dirty="0"/>
              <a:t>me closely to His side. </a:t>
            </a:r>
            <a:endParaRPr lang="en-US" sz="40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000" dirty="0" smtClean="0"/>
              <a:t>With </a:t>
            </a:r>
            <a:r>
              <a:rPr sz="4000" dirty="0"/>
              <a:t>love and strength. </a:t>
            </a:r>
            <a:endParaRPr lang="en-US" sz="40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000" dirty="0" smtClean="0"/>
              <a:t>For </a:t>
            </a:r>
            <a:r>
              <a:rPr sz="4000" dirty="0"/>
              <a:t>each new day. He will make a way. </a:t>
            </a:r>
            <a:endParaRPr lang="en-US" sz="40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000" dirty="0" smtClean="0"/>
              <a:t>He </a:t>
            </a:r>
            <a:r>
              <a:rPr sz="4000" dirty="0"/>
              <a:t>will make a way.</a:t>
            </a:r>
          </a:p>
        </p:txBody>
      </p:sp>
    </p:spTree>
    <p:extLst>
      <p:ext uri="{BB962C8B-B14F-4D97-AF65-F5344CB8AC3E}">
        <p14:creationId xmlns:p14="http://schemas.microsoft.com/office/powerpoint/2010/main" val="330498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3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237" y="228600"/>
            <a:ext cx="671530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4800" dirty="0" err="1" smtClean="0"/>
              <a:t>พระองค์</a:t>
            </a:r>
            <a:r>
              <a:rPr sz="4800" dirty="0" err="1"/>
              <a:t>นำเราบนถนน</a:t>
            </a:r>
            <a:r>
              <a:rPr sz="4800" dirty="0"/>
              <a:t> </a:t>
            </a:r>
            <a:r>
              <a:rPr sz="4800" dirty="0" err="1" smtClean="0"/>
              <a:t>ใน</a:t>
            </a:r>
            <a:r>
              <a:rPr sz="4800" dirty="0" err="1"/>
              <a:t>ถิ่นสุดกันดาร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และเราจะเจอธารน้ำในทะเลทราย</a:t>
            </a:r>
            <a:r>
              <a:rPr sz="4800" dirty="0"/>
              <a:t> </a:t>
            </a:r>
            <a:endParaRPr lang="en-US" sz="4800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4800" dirty="0" err="1" smtClean="0"/>
              <a:t>สรรพ</a:t>
            </a:r>
            <a:r>
              <a:rPr sz="4800" dirty="0" err="1"/>
              <a:t>สิ่งจะล่วง</a:t>
            </a:r>
            <a:r>
              <a:rPr sz="4800" dirty="0" err="1" smtClean="0"/>
              <a:t>ไป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897312"/>
            <a:ext cx="7772400" cy="2886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/>
              <a:t>By </a:t>
            </a:r>
            <a:r>
              <a:rPr sz="4400" dirty="0"/>
              <a:t>a roadway in the wilderness. </a:t>
            </a:r>
            <a:endParaRPr lang="en-US" sz="44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/>
              <a:t>He'll </a:t>
            </a:r>
            <a:r>
              <a:rPr sz="4400" dirty="0"/>
              <a:t>lead me. </a:t>
            </a:r>
            <a:endParaRPr lang="en-US" sz="44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/>
              <a:t>And </a:t>
            </a:r>
            <a:r>
              <a:rPr sz="4400" dirty="0"/>
              <a:t>rivers in the desert will I see. </a:t>
            </a:r>
            <a:endParaRPr lang="en-US" sz="44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dirty="0" smtClean="0"/>
              <a:t>Heaven </a:t>
            </a:r>
            <a:r>
              <a:rPr sz="4400" dirty="0"/>
              <a:t>and earth will fade.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4000"/>
            <a:lum/>
          </a:blip>
          <a:srcRect/>
          <a:stretch>
            <a:fillRect l="-3000" r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3522" y="114530"/>
            <a:ext cx="5036956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dirty="0" err="1" smtClean="0"/>
              <a:t>แต่</a:t>
            </a:r>
            <a:r>
              <a:rPr sz="6000" dirty="0" err="1"/>
              <a:t>คงไว้พระคำ</a:t>
            </a:r>
            <a:r>
              <a:rPr sz="6000" dirty="0" err="1" smtClean="0"/>
              <a:t>พระองค์</a:t>
            </a:r>
            <a:endParaRPr lang="en-US" sz="6000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dirty="0" smtClean="0"/>
              <a:t> </a:t>
            </a:r>
            <a:r>
              <a:rPr sz="6000" dirty="0" err="1"/>
              <a:t>และโปรดทรง</a:t>
            </a:r>
            <a:r>
              <a:rPr sz="6000" dirty="0" err="1" smtClean="0"/>
              <a:t>ทำ</a:t>
            </a:r>
            <a:endParaRPr lang="en-US" sz="6000" dirty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dirty="0" err="1" smtClean="0"/>
              <a:t>สิ่ง</a:t>
            </a:r>
            <a:r>
              <a:rPr sz="6000" dirty="0" err="1"/>
              <a:t>ใหม่เพื่อเราวันนี้</a:t>
            </a:r>
            <a:endParaRPr sz="60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521465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/>
              <a:t>But </a:t>
            </a:r>
            <a:r>
              <a:rPr sz="4800" dirty="0"/>
              <a:t>His Word will still remain. </a:t>
            </a:r>
            <a:endParaRPr lang="en-US" sz="48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/>
              <a:t>He </a:t>
            </a:r>
            <a:r>
              <a:rPr sz="4800" dirty="0"/>
              <a:t>will do something </a:t>
            </a:r>
            <a:endParaRPr lang="en-US" sz="4800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dirty="0" smtClean="0"/>
              <a:t>new </a:t>
            </a:r>
            <a:r>
              <a:rPr sz="4800" dirty="0"/>
              <a:t>today.</a:t>
            </a:r>
          </a:p>
        </p:txBody>
      </p:sp>
    </p:spTree>
    <p:extLst>
      <p:ext uri="{BB962C8B-B14F-4D97-AF65-F5344CB8AC3E}">
        <p14:creationId xmlns:p14="http://schemas.microsoft.com/office/powerpoint/2010/main" val="81400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พระเจ้าจัดเตรียมหนทาง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เดินกับพระเยซู</dc:title>
  <dc:subject/>
  <dc:creator/>
  <cp:keywords/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2019-08-24T15:44:36Z</dcterms:modified>
  <cp:category/>
</cp:coreProperties>
</file>