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Heart Of </a:t>
            </a:r>
            <a:r>
              <a:rPr lang="en-US" b="1" dirty="0" smtClean="0">
                <a:solidFill>
                  <a:schemeClr val="bg1"/>
                </a:solidFill>
              </a:rPr>
              <a:t>Worship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sz="5400" b="1" dirty="0">
                <a:solidFill>
                  <a:schemeClr val="bg1"/>
                </a:solidFill>
              </a:rPr>
              <a:t>I'm coming back </a:t>
            </a:r>
            <a:endParaRPr lang="en-US" sz="5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chemeClr val="bg1"/>
                </a:solidFill>
              </a:rPr>
              <a:t>to </a:t>
            </a:r>
            <a:r>
              <a:rPr sz="5400" b="1" dirty="0">
                <a:solidFill>
                  <a:schemeClr val="bg1"/>
                </a:solidFill>
              </a:rPr>
              <a:t>the heart of worship. </a:t>
            </a:r>
            <a:endParaRPr lang="en-US" sz="5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chemeClr val="bg1"/>
                </a:solidFill>
              </a:rPr>
              <a:t>And </a:t>
            </a:r>
            <a:r>
              <a:rPr sz="5400" b="1" dirty="0">
                <a:solidFill>
                  <a:schemeClr val="bg1"/>
                </a:solidFill>
              </a:rPr>
              <a:t>it's all about You. </a:t>
            </a:r>
            <a:endParaRPr lang="en-US" sz="5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chemeClr val="bg1"/>
                </a:solidFill>
              </a:rPr>
              <a:t>All </a:t>
            </a:r>
            <a:r>
              <a:rPr sz="5400" b="1" dirty="0">
                <a:solidFill>
                  <a:schemeClr val="bg1"/>
                </a:solidFill>
              </a:rPr>
              <a:t>about You, Jesus. </a:t>
            </a:r>
            <a:endParaRPr lang="en-US" sz="5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126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494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chemeClr val="bg1"/>
                </a:solidFill>
              </a:rPr>
              <a:t>I'm </a:t>
            </a:r>
            <a:r>
              <a:rPr sz="5400" b="1" dirty="0">
                <a:solidFill>
                  <a:schemeClr val="bg1"/>
                </a:solidFill>
              </a:rPr>
              <a:t>sorry Lord </a:t>
            </a:r>
            <a:endParaRPr lang="en-US" sz="5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chemeClr val="bg1"/>
                </a:solidFill>
              </a:rPr>
              <a:t>for </a:t>
            </a:r>
            <a:r>
              <a:rPr sz="5400" b="1" dirty="0">
                <a:solidFill>
                  <a:schemeClr val="bg1"/>
                </a:solidFill>
              </a:rPr>
              <a:t>the thing I've </a:t>
            </a:r>
            <a:r>
              <a:rPr sz="5400" b="1" dirty="0" smtClean="0">
                <a:solidFill>
                  <a:schemeClr val="bg1"/>
                </a:solidFill>
              </a:rPr>
              <a:t>m</a:t>
            </a:r>
            <a:r>
              <a:rPr lang="en-US" sz="5400" b="1" dirty="0" smtClean="0">
                <a:solidFill>
                  <a:schemeClr val="bg1"/>
                </a:solidFill>
              </a:rPr>
              <a:t>a</a:t>
            </a:r>
            <a:r>
              <a:rPr sz="5400" b="1" dirty="0" smtClean="0">
                <a:solidFill>
                  <a:schemeClr val="bg1"/>
                </a:solidFill>
              </a:rPr>
              <a:t>de </a:t>
            </a:r>
            <a:r>
              <a:rPr sz="5400" b="1" dirty="0">
                <a:solidFill>
                  <a:schemeClr val="bg1"/>
                </a:solidFill>
              </a:rPr>
              <a:t>it. </a:t>
            </a:r>
            <a:endParaRPr lang="en-US" sz="5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chemeClr val="bg1"/>
                </a:solidFill>
              </a:rPr>
              <a:t>When </a:t>
            </a:r>
            <a:r>
              <a:rPr sz="5400" b="1" dirty="0">
                <a:solidFill>
                  <a:schemeClr val="bg1"/>
                </a:solidFill>
              </a:rPr>
              <a:t>it's all about You. </a:t>
            </a:r>
            <a:endParaRPr lang="en-US" sz="5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chemeClr val="bg1"/>
                </a:solidFill>
              </a:rPr>
              <a:t>It's </a:t>
            </a:r>
            <a:r>
              <a:rPr sz="5400" b="1" dirty="0">
                <a:solidFill>
                  <a:schemeClr val="bg1"/>
                </a:solidFill>
              </a:rPr>
              <a:t>all about </a:t>
            </a:r>
            <a:r>
              <a:rPr sz="5400" b="1" dirty="0" smtClean="0">
                <a:solidFill>
                  <a:schemeClr val="bg1"/>
                </a:solidFill>
              </a:rPr>
              <a:t>You</a:t>
            </a:r>
            <a:r>
              <a:rPr lang="en-US" sz="5400" b="1" dirty="0" smtClean="0">
                <a:solidFill>
                  <a:schemeClr val="bg1"/>
                </a:solidFill>
              </a:rPr>
              <a:t> Jesus</a:t>
            </a:r>
            <a:endParaRPr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0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301" y="457200"/>
            <a:ext cx="7681398" cy="51418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6600"/>
              </a:lnSpc>
              <a:defRPr sz="5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When the music fades</a:t>
            </a: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 And all is stripped away</a:t>
            </a: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 And I simply come</a:t>
            </a: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 Longing just to bring</a:t>
            </a: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 Something that's of worth</a:t>
            </a: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 That will bless your heart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171"/>
            <a:ext cx="9144000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chemeClr val="bg1"/>
                </a:solidFill>
              </a:rPr>
              <a:t>I'll bring You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more </a:t>
            </a:r>
            <a:r>
              <a:rPr b="1" dirty="0">
                <a:solidFill>
                  <a:schemeClr val="bg1"/>
                </a:solidFill>
              </a:rPr>
              <a:t>than a song</a:t>
            </a:r>
            <a:br>
              <a:rPr b="1" dirty="0">
                <a:solidFill>
                  <a:schemeClr val="bg1"/>
                </a:solidFill>
              </a:rPr>
            </a:br>
            <a:r>
              <a:rPr b="1" dirty="0">
                <a:solidFill>
                  <a:schemeClr val="bg1"/>
                </a:solidFill>
              </a:rPr>
              <a:t> For a song in itself</a:t>
            </a:r>
            <a:br>
              <a:rPr b="1" dirty="0">
                <a:solidFill>
                  <a:schemeClr val="bg1"/>
                </a:solidFill>
              </a:rPr>
            </a:br>
            <a:r>
              <a:rPr b="1" dirty="0">
                <a:solidFill>
                  <a:schemeClr val="bg1"/>
                </a:solidFill>
              </a:rPr>
              <a:t> Is not what </a:t>
            </a:r>
            <a:r>
              <a:rPr b="1" dirty="0" smtClean="0">
                <a:solidFill>
                  <a:schemeClr val="bg1"/>
                </a:solidFill>
              </a:rPr>
              <a:t>You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have required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448"/>
            <a:ext cx="9144000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You search much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deeper </a:t>
            </a:r>
            <a:r>
              <a:rPr b="1" dirty="0">
                <a:solidFill>
                  <a:schemeClr val="bg1"/>
                </a:solidFill>
              </a:rPr>
              <a:t>within</a:t>
            </a:r>
            <a:br>
              <a:rPr b="1" dirty="0">
                <a:solidFill>
                  <a:schemeClr val="bg1"/>
                </a:solidFill>
              </a:rPr>
            </a:br>
            <a:r>
              <a:rPr b="1" dirty="0">
                <a:solidFill>
                  <a:schemeClr val="bg1"/>
                </a:solidFill>
              </a:rPr>
              <a:t> Through the ways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things </a:t>
            </a:r>
            <a:r>
              <a:rPr b="1" dirty="0">
                <a:solidFill>
                  <a:schemeClr val="bg1"/>
                </a:solidFill>
              </a:rPr>
              <a:t>appear</a:t>
            </a:r>
            <a:br>
              <a:rPr b="1" dirty="0">
                <a:solidFill>
                  <a:schemeClr val="bg1"/>
                </a:solidFill>
              </a:rPr>
            </a:br>
            <a:r>
              <a:rPr b="1" dirty="0">
                <a:solidFill>
                  <a:schemeClr val="bg1"/>
                </a:solidFill>
              </a:rPr>
              <a:t> You're looking into my heart</a:t>
            </a:r>
          </a:p>
        </p:txBody>
      </p:sp>
    </p:spTree>
    <p:extLst>
      <p:ext uri="{BB962C8B-B14F-4D97-AF65-F5344CB8AC3E}">
        <p14:creationId xmlns:p14="http://schemas.microsoft.com/office/powerpoint/2010/main" val="391579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chemeClr val="bg1"/>
                </a:solidFill>
              </a:rPr>
              <a:t>I'm coming back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to </a:t>
            </a:r>
            <a:r>
              <a:rPr b="1" dirty="0">
                <a:solidFill>
                  <a:schemeClr val="bg1"/>
                </a:solidFill>
              </a:rPr>
              <a:t>the heart of worship.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And </a:t>
            </a:r>
            <a:r>
              <a:rPr b="1" dirty="0">
                <a:solidFill>
                  <a:schemeClr val="bg1"/>
                </a:solidFill>
              </a:rPr>
              <a:t>it's all about You.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All </a:t>
            </a:r>
            <a:r>
              <a:rPr b="1" dirty="0">
                <a:solidFill>
                  <a:schemeClr val="bg1"/>
                </a:solidFill>
              </a:rPr>
              <a:t>about You, Jesus. </a:t>
            </a:r>
            <a:endParaRPr 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57200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I'm </a:t>
            </a:r>
            <a:r>
              <a:rPr b="1" dirty="0">
                <a:solidFill>
                  <a:schemeClr val="bg1"/>
                </a:solidFill>
              </a:rPr>
              <a:t>sorry Lord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for </a:t>
            </a:r>
            <a:r>
              <a:rPr b="1" dirty="0">
                <a:solidFill>
                  <a:schemeClr val="bg1"/>
                </a:solidFill>
              </a:rPr>
              <a:t>the thing I've </a:t>
            </a:r>
            <a:r>
              <a:rPr b="1" dirty="0" smtClean="0">
                <a:solidFill>
                  <a:schemeClr val="bg1"/>
                </a:solidFill>
              </a:rPr>
              <a:t>m</a:t>
            </a:r>
            <a:r>
              <a:rPr lang="en-US" b="1" dirty="0" smtClean="0">
                <a:solidFill>
                  <a:schemeClr val="bg1"/>
                </a:solidFill>
              </a:rPr>
              <a:t>a</a:t>
            </a:r>
            <a:r>
              <a:rPr b="1" dirty="0" smtClean="0">
                <a:solidFill>
                  <a:schemeClr val="bg1"/>
                </a:solidFill>
              </a:rPr>
              <a:t>de </a:t>
            </a:r>
            <a:r>
              <a:rPr b="1" dirty="0">
                <a:solidFill>
                  <a:schemeClr val="bg1"/>
                </a:solidFill>
              </a:rPr>
              <a:t>it.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When </a:t>
            </a:r>
            <a:r>
              <a:rPr b="1" dirty="0">
                <a:solidFill>
                  <a:schemeClr val="bg1"/>
                </a:solidFill>
              </a:rPr>
              <a:t>it's all about You. 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bg1"/>
                </a:solidFill>
              </a:rPr>
              <a:t>It's </a:t>
            </a:r>
            <a:r>
              <a:rPr b="1" dirty="0">
                <a:solidFill>
                  <a:schemeClr val="bg1"/>
                </a:solidFill>
              </a:rPr>
              <a:t>all about </a:t>
            </a:r>
            <a:r>
              <a:rPr b="1" dirty="0" smtClean="0">
                <a:solidFill>
                  <a:schemeClr val="bg1"/>
                </a:solidFill>
              </a:rPr>
              <a:t>You</a:t>
            </a:r>
            <a:r>
              <a:rPr lang="en-US" b="1" dirty="0" smtClean="0">
                <a:solidFill>
                  <a:schemeClr val="bg1"/>
                </a:solidFill>
              </a:rPr>
              <a:t> Jesus</a:t>
            </a:r>
            <a:endParaRPr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6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091" y="457200"/>
            <a:ext cx="821787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600"/>
              </a:lnSpc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chemeClr val="bg1"/>
                </a:solidFill>
              </a:rPr>
              <a:t>King of endless worth</a:t>
            </a:r>
            <a:br>
              <a:rPr b="1" dirty="0">
                <a:solidFill>
                  <a:schemeClr val="bg1"/>
                </a:solidFill>
              </a:rPr>
            </a:br>
            <a:r>
              <a:rPr b="1" dirty="0">
                <a:solidFill>
                  <a:schemeClr val="bg1"/>
                </a:solidFill>
              </a:rPr>
              <a:t> No one could express</a:t>
            </a:r>
            <a:br>
              <a:rPr b="1" dirty="0">
                <a:solidFill>
                  <a:schemeClr val="bg1"/>
                </a:solidFill>
              </a:rPr>
            </a:br>
            <a:r>
              <a:rPr b="1" dirty="0">
                <a:solidFill>
                  <a:schemeClr val="bg1"/>
                </a:solidFill>
              </a:rPr>
              <a:t> How much You deserve</a:t>
            </a:r>
            <a:br>
              <a:rPr b="1" dirty="0">
                <a:solidFill>
                  <a:schemeClr val="bg1"/>
                </a:solidFill>
              </a:rPr>
            </a:br>
            <a:r>
              <a:rPr b="1" dirty="0">
                <a:solidFill>
                  <a:schemeClr val="bg1"/>
                </a:solidFill>
              </a:rPr>
              <a:t> Though I'm weak and poor</a:t>
            </a:r>
            <a:br>
              <a:rPr b="1" dirty="0">
                <a:solidFill>
                  <a:schemeClr val="bg1"/>
                </a:solidFill>
              </a:rPr>
            </a:br>
            <a:r>
              <a:rPr b="1" dirty="0">
                <a:solidFill>
                  <a:schemeClr val="bg1"/>
                </a:solidFill>
              </a:rPr>
              <a:t> All I have is Yours</a:t>
            </a:r>
            <a:br>
              <a:rPr b="1" dirty="0">
                <a:solidFill>
                  <a:schemeClr val="bg1"/>
                </a:solidFill>
              </a:rPr>
            </a:br>
            <a:r>
              <a:rPr b="1" dirty="0">
                <a:solidFill>
                  <a:schemeClr val="bg1"/>
                </a:solidFill>
              </a:rPr>
              <a:t> Every single breath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171"/>
            <a:ext cx="9144000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sz="5400" b="1" dirty="0">
                <a:solidFill>
                  <a:schemeClr val="bg1"/>
                </a:solidFill>
              </a:rPr>
              <a:t>I'll bring You </a:t>
            </a:r>
            <a:endParaRPr lang="en-US" sz="5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chemeClr val="bg1"/>
                </a:solidFill>
              </a:rPr>
              <a:t>more </a:t>
            </a:r>
            <a:r>
              <a:rPr sz="5400" b="1" dirty="0">
                <a:solidFill>
                  <a:schemeClr val="bg1"/>
                </a:solidFill>
              </a:rPr>
              <a:t>than a song</a:t>
            </a:r>
            <a:br>
              <a:rPr sz="5400" b="1" dirty="0">
                <a:solidFill>
                  <a:schemeClr val="bg1"/>
                </a:solidFill>
              </a:rPr>
            </a:br>
            <a:r>
              <a:rPr sz="5400" b="1" dirty="0">
                <a:solidFill>
                  <a:schemeClr val="bg1"/>
                </a:solidFill>
              </a:rPr>
              <a:t> For a song in itself</a:t>
            </a:r>
            <a:br>
              <a:rPr sz="5400" b="1" dirty="0">
                <a:solidFill>
                  <a:schemeClr val="bg1"/>
                </a:solidFill>
              </a:rPr>
            </a:br>
            <a:r>
              <a:rPr sz="5400" b="1" dirty="0">
                <a:solidFill>
                  <a:schemeClr val="bg1"/>
                </a:solidFill>
              </a:rPr>
              <a:t> Is not what </a:t>
            </a:r>
            <a:r>
              <a:rPr sz="5400" b="1" dirty="0" smtClean="0">
                <a:solidFill>
                  <a:schemeClr val="bg1"/>
                </a:solidFill>
              </a:rPr>
              <a:t>You </a:t>
            </a:r>
            <a:endParaRPr lang="en-US" sz="5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chemeClr val="bg1"/>
                </a:solidFill>
              </a:rPr>
              <a:t>have required</a:t>
            </a:r>
            <a:endParaRPr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87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3448"/>
            <a:ext cx="9144000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chemeClr val="bg1"/>
                </a:solidFill>
              </a:rPr>
              <a:t> </a:t>
            </a:r>
            <a:r>
              <a:rPr sz="5400" b="1" dirty="0">
                <a:solidFill>
                  <a:schemeClr val="bg1"/>
                </a:solidFill>
              </a:rPr>
              <a:t>You search much </a:t>
            </a:r>
            <a:endParaRPr lang="en-US" sz="5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chemeClr val="bg1"/>
                </a:solidFill>
              </a:rPr>
              <a:t>deeper </a:t>
            </a:r>
            <a:r>
              <a:rPr sz="5400" b="1" dirty="0">
                <a:solidFill>
                  <a:schemeClr val="bg1"/>
                </a:solidFill>
              </a:rPr>
              <a:t>within</a:t>
            </a:r>
            <a:br>
              <a:rPr sz="5400" b="1" dirty="0">
                <a:solidFill>
                  <a:schemeClr val="bg1"/>
                </a:solidFill>
              </a:rPr>
            </a:br>
            <a:r>
              <a:rPr sz="5400" b="1" dirty="0">
                <a:solidFill>
                  <a:schemeClr val="bg1"/>
                </a:solidFill>
              </a:rPr>
              <a:t> Through the ways </a:t>
            </a:r>
            <a:endParaRPr lang="en-US" sz="5400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chemeClr val="bg1"/>
                </a:solidFill>
              </a:rPr>
              <a:t>things </a:t>
            </a:r>
            <a:r>
              <a:rPr sz="5400" b="1" dirty="0">
                <a:solidFill>
                  <a:schemeClr val="bg1"/>
                </a:solidFill>
              </a:rPr>
              <a:t>appear</a:t>
            </a:r>
            <a:br>
              <a:rPr sz="5400" b="1" dirty="0">
                <a:solidFill>
                  <a:schemeClr val="bg1"/>
                </a:solidFill>
              </a:rPr>
            </a:br>
            <a:r>
              <a:rPr sz="5400" b="1" dirty="0">
                <a:solidFill>
                  <a:schemeClr val="bg1"/>
                </a:solidFill>
              </a:rPr>
              <a:t> You're looking into my heart</a:t>
            </a:r>
          </a:p>
        </p:txBody>
      </p:sp>
    </p:spTree>
    <p:extLst>
      <p:ext uri="{BB962C8B-B14F-4D97-AF65-F5344CB8AC3E}">
        <p14:creationId xmlns:p14="http://schemas.microsoft.com/office/powerpoint/2010/main" val="3922717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126</Words>
  <Application>Microsoft Office PowerPoint</Application>
  <PresentationFormat>On-screen Show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The Heart Of Worship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Heart Of Worship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2019-08-24T15:59:25Z</dcterms:modified>
  <cp:category/>
</cp:coreProperties>
</file>