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/>
              <a:t>เดินกับพระเยซู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Walking With Jesus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4963" y="181708"/>
            <a:ext cx="6914073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rPr sz="6000" dirty="0" err="1"/>
              <a:t>เดินกับพระเยซู</a:t>
            </a:r>
            <a:r>
              <a:rPr sz="6000" dirty="0"/>
              <a:t> </a:t>
            </a:r>
            <a:r>
              <a:rPr sz="6000" dirty="0" err="1"/>
              <a:t>เดินอยู่ทุกวันวาน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เดินทุกวิถีทาง</a:t>
            </a:r>
            <a:r>
              <a:rPr sz="6000" dirty="0"/>
              <a:t> </a:t>
            </a:r>
            <a:r>
              <a:rPr sz="6000" dirty="0" err="1"/>
              <a:t>เดินกับพระเยซู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เดินกับพระองค์ผู้เดียว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483013" y="3083432"/>
            <a:ext cx="6177973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/>
              <a:t>Walking With Jesus,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Walking </a:t>
            </a:r>
            <a:r>
              <a:rPr sz="4400" dirty="0"/>
              <a:t>Everyday</a:t>
            </a:r>
            <a:br>
              <a:rPr sz="4400" dirty="0"/>
            </a:br>
            <a:r>
              <a:rPr sz="4400" dirty="0"/>
              <a:t> Walking On the Way. </a:t>
            </a:r>
            <a:endParaRPr lang="en-US" sz="4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4400" dirty="0" smtClean="0"/>
              <a:t>Walking </a:t>
            </a:r>
            <a:r>
              <a:rPr sz="4400" dirty="0"/>
              <a:t>With Jesus</a:t>
            </a:r>
            <a:br>
              <a:rPr sz="4400" dirty="0"/>
            </a:br>
            <a:r>
              <a:rPr sz="4400" dirty="0"/>
              <a:t> Walking With Jesus </a:t>
            </a:r>
            <a:r>
              <a:rPr sz="4400" dirty="0" smtClean="0"/>
              <a:t>Alone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20" y="228600"/>
            <a:ext cx="7922362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rPr sz="6600" dirty="0" err="1"/>
              <a:t>เดินในแสงสุรีย์ศรี</a:t>
            </a:r>
            <a:r>
              <a:rPr sz="6600" dirty="0"/>
              <a:t> </a:t>
            </a:r>
            <a:r>
              <a:rPr sz="6600" dirty="0" err="1"/>
              <a:t>เดินในเงามืดวิถี</a:t>
            </a:r>
            <a:r>
              <a:rPr sz="6600" dirty="0"/>
              <a:t/>
            </a:r>
            <a:br>
              <a:rPr sz="6600" dirty="0"/>
            </a:br>
            <a:r>
              <a:rPr sz="6600" dirty="0" err="1"/>
              <a:t>เดินอยู่ทุกวันวาน</a:t>
            </a:r>
            <a:r>
              <a:rPr sz="6600" dirty="0"/>
              <a:t> </a:t>
            </a:r>
            <a:r>
              <a:rPr sz="6600" dirty="0" err="1"/>
              <a:t>เดินทุก</a:t>
            </a:r>
            <a:r>
              <a:rPr sz="6600" dirty="0" err="1" smtClean="0"/>
              <a:t>วิถีทาง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760782" y="3270738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/>
              <a:t>Walking In the Sunlight,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Walking </a:t>
            </a:r>
            <a:r>
              <a:rPr sz="5400" dirty="0"/>
              <a:t>In the Shadow.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Walking </a:t>
            </a:r>
            <a:r>
              <a:rPr sz="5400" dirty="0"/>
              <a:t>every day, </a:t>
            </a:r>
            <a:r>
              <a:rPr sz="5400" dirty="0" smtClean="0"/>
              <a:t>Alone</a:t>
            </a:r>
            <a:r>
              <a:rPr sz="5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49000" b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0820" y="228600"/>
            <a:ext cx="7922362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rPr sz="6600" dirty="0" err="1" smtClean="0"/>
              <a:t>เดิน</a:t>
            </a:r>
            <a:r>
              <a:rPr sz="6600" dirty="0" err="1"/>
              <a:t>ในแสงสุรีย์ศรี</a:t>
            </a:r>
            <a:r>
              <a:rPr sz="6600" dirty="0"/>
              <a:t> </a:t>
            </a:r>
            <a:r>
              <a:rPr sz="6600" dirty="0" err="1"/>
              <a:t>เดินในเงามืดวิถี</a:t>
            </a:r>
            <a:r>
              <a:rPr sz="6600" dirty="0"/>
              <a:t/>
            </a:r>
            <a:br>
              <a:rPr sz="6600" dirty="0"/>
            </a:br>
            <a:r>
              <a:rPr sz="6600" dirty="0" err="1"/>
              <a:t>เดินร่วมกับพระองค์ผู้เดียว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99694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Walking </a:t>
            </a:r>
            <a:r>
              <a:rPr sz="5400" dirty="0"/>
              <a:t>In the Sunlight,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Walking </a:t>
            </a:r>
            <a:r>
              <a:rPr sz="5400" dirty="0"/>
              <a:t>In the Shadow. </a:t>
            </a:r>
            <a:endParaRPr lang="en-US" sz="5400" dirty="0" smtClean="0"/>
          </a:p>
          <a:p>
            <a:pPr algn="ctr">
              <a:defRPr sz="4200">
                <a:solidFill>
                  <a:srgbClr val="3A70BC"/>
                </a:solidFill>
              </a:defRPr>
            </a:pPr>
            <a:r>
              <a:rPr sz="5400" dirty="0" smtClean="0"/>
              <a:t>Walking </a:t>
            </a:r>
            <a:r>
              <a:rPr sz="5400" dirty="0"/>
              <a:t>With Jesus Alone.</a:t>
            </a:r>
          </a:p>
        </p:txBody>
      </p:sp>
    </p:spTree>
    <p:extLst>
      <p:ext uri="{BB962C8B-B14F-4D97-AF65-F5344CB8AC3E}">
        <p14:creationId xmlns:p14="http://schemas.microsoft.com/office/powerpoint/2010/main" val="42067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เดินกับพระเยซู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เดินกับพระเยซู</dc:title>
  <dc:subject/>
  <dc:creator>SaveMLife</dc:creator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2019-08-24T15:37:13Z</dcterms:modified>
  <cp:category/>
</cp:coreProperties>
</file>