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a:r>
              <a:t>Lord, I Lift Your Name on High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square">
            <a:spAutoFit/>
          </a:bodyPr>
          <a:lstStyle/>
          <a:p/>
          <a:p>
            <a:pPr algn="ctr">
              <a:lnSpc>
                <a:spcPts val="12800"/>
              </a:lnSpc>
              <a:defRPr sz="4000">
                <a:solidFill>
                  <a:srgbClr val="000000"/>
                </a:solidFill>
              </a:defRPr>
            </a:pPr>
            <a:r>
              <a:t>I am a flower quickly fading: Here today and gone tomorrow. A wave tossed in the ocean, A vapor in the wind.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12300"/>
              </a:lnSpc>
              <a:defRPr sz="4000">
                <a:solidFill>
                  <a:srgbClr val="000000"/>
                </a:solidFill>
              </a:defRPr>
            </a:pPr>
            <a:r>
              <a:t>Still You hear me when I'm calling</a:t>
            </a:r>
            <a:br/>
            <a:r>
              <a:t> Lord, You catch me when I'm falling</a:t>
            </a:r>
            <a:br/>
            <a:r>
              <a:t> And You've told me who I am</a:t>
            </a:r>
            <a:br/>
            <a:r>
              <a:t> I am Yours.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square">
            <a:spAutoFit/>
          </a:bodyPr>
          <a:lstStyle/>
          <a:p/>
          <a:p>
            <a:pPr algn="ctr">
              <a:lnSpc>
                <a:spcPts val="4800"/>
              </a:lnSpc>
              <a:defRPr sz="4000">
                <a:solidFill>
                  <a:srgbClr val="000000"/>
                </a:solidFill>
              </a:defRPr>
            </a:pPr>
            <a:r>
              <a:t>Who am I, that the eyes that see my sin. Would look on me with love and watch me rise again? Who am I, that the voice that calmed the sea. Would call out through the rain. And calm the storm in me?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12000"/>
              </a:lnSpc>
              <a:defRPr sz="4000">
                <a:solidFill>
                  <a:srgbClr val="000000"/>
                </a:solidFill>
              </a:defRPr>
            </a:pPr>
            <a:r>
              <a:t>Not because of who I am</a:t>
            </a:r>
            <a:br/>
            <a:r>
              <a:t> But because of what You've done</a:t>
            </a:r>
            <a:br/>
            <a:r>
              <a:t> Not because of what I've done</a:t>
            </a:r>
            <a:br/>
            <a:r>
              <a:t> But because of who You are</a:t>
            </a:r>
            <a:b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square">
            <a:spAutoFit/>
          </a:bodyPr>
          <a:lstStyle/>
          <a:p/>
          <a:p>
            <a:pPr algn="ctr">
              <a:lnSpc>
                <a:spcPts val="12800"/>
              </a:lnSpc>
              <a:defRPr sz="4000">
                <a:solidFill>
                  <a:srgbClr val="000000"/>
                </a:solidFill>
              </a:defRPr>
            </a:pPr>
            <a:r>
              <a:t>I am a flower quickly fading: Here today and gone tomorrow. A wave tossed in the ocean, A vapor in the wind.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12300"/>
              </a:lnSpc>
              <a:defRPr sz="4000">
                <a:solidFill>
                  <a:srgbClr val="000000"/>
                </a:solidFill>
              </a:defRPr>
            </a:pPr>
            <a:r>
              <a:t>Still You hear me when I'm calling</a:t>
            </a:r>
            <a:br/>
            <a:r>
              <a:t> Lord, You catch me when I'm falling</a:t>
            </a:r>
            <a:br/>
            <a:r>
              <a:t> And You've told me who I am</a:t>
            </a:r>
            <a:br/>
            <a:r>
              <a:t> I am Yours.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พระเยซู พระผู้ช่วย</a:t>
            </a:r>
          </a:p>
        </p:txBody>
      </p:sp>
      <p:sp>
        <p:nvSpPr>
          <p:cNvPr id="3" name="Subtitle 2"/>
          <p:cNvSpPr>
            <a:spLocks noGrp="1"/>
          </p:cNvSpPr>
          <p:nvPr>
            <p:ph type="subTitle" idx="1"/>
          </p:nvPr>
        </p:nvSpPr>
        <p:spPr/>
        <p:txBody>
          <a:bodyPr/>
          <a:lstStyle/>
          <a:p>
            <a:r>
              <a:t>Shout To The Lord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
            <a:pPr algn="ctr">
              <a:lnSpc>
                <a:spcPts val="4800"/>
              </a:lnSpc>
              <a:defRPr sz="4000">
                <a:solidFill>
                  <a:srgbClr val="000000"/>
                </a:solidFill>
              </a:defRPr>
            </a:pPr>
            <a:r>
              <a:t>พระเยซู พระผู้ช่วย ไม่มีผู้ใดเปรียบพระองค์</a:t>
            </a:r>
            <a:br/>
            <a:r>
              <a:t>ในทุกๆ วัน ฉันอยากสรรเสริญ</a:t>
            </a:r>
            <a:br/>
            <a:r>
              <a:t>ความรักยิ่งใหญ่ของพระองค์เจ้า</a:t>
            </a:r>
          </a:p>
        </p:txBody>
      </p:sp>
      <p:sp>
        <p:nvSpPr>
          <p:cNvPr id="3" name="TextBox 2"/>
          <p:cNvSpPr txBox="1"/>
          <p:nvPr/>
        </p:nvSpPr>
        <p:spPr>
          <a:xfrm>
            <a:off x="685800" y="3657600"/>
            <a:ext cx="7772400" cy="2971800"/>
          </a:xfrm>
          <a:prstGeom prst="rect">
            <a:avLst/>
          </a:prstGeom>
          <a:noFill/>
        </p:spPr>
        <p:txBody>
          <a:bodyPr wrap="none">
            <a:spAutoFit/>
          </a:bodyPr>
          <a:lstStyle/>
          <a:p/>
          <a:p>
            <a:pPr algn="ctr">
              <a:lnSpc>
                <a:spcPts val="4800"/>
              </a:lnSpc>
              <a:defRPr sz="3500">
                <a:solidFill>
                  <a:srgbClr val="3A70BC"/>
                </a:solidFill>
              </a:defRPr>
            </a:pPr>
            <a:r>
              <a:t>My jesus, my savior, Lord, there is none like you</a:t>
            </a:r>
            <a:br/>
            <a:r>
              <a:t> All of my days, I want to praise</a:t>
            </a:r>
            <a:br/>
            <a:r>
              <a:t> The wonders of your mighty love</a:t>
            </a:r>
            <a:b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
            <a:pPr algn="ctr">
              <a:lnSpc>
                <a:spcPts val="4800"/>
              </a:lnSpc>
              <a:defRPr sz="4000">
                <a:solidFill>
                  <a:srgbClr val="000000"/>
                </a:solidFill>
              </a:defRPr>
            </a:pPr>
            <a:r>
              <a:t>พระทรงเป็น ที่กำบัง ป้อมปราการและกำลังใจ</a:t>
            </a:r>
            <a:br/>
            <a:r>
              <a:t>เชิญทุกชีวิตและทุกๆสิ่ง</a:t>
            </a:r>
            <a:br/>
            <a:r>
              <a:t>พากันสรรเสริญพระเจ้า</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3500">
                <a:solidFill>
                  <a:srgbClr val="3A70BC"/>
                </a:solidFill>
              </a:defRPr>
            </a:pPr>
            <a:r>
              <a:t>My comfort, my shelter, Tower of refuge and strength. Let every breath, all that I am, Never cease to worship you.</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
            <a:pPr algn="ctr">
              <a:lnSpc>
                <a:spcPts val="4800"/>
              </a:lnSpc>
              <a:defRPr sz="4000">
                <a:solidFill>
                  <a:srgbClr val="000000"/>
                </a:solidFill>
              </a:defRPr>
            </a:pPr>
            <a:r>
              <a:t>สรรเสริญพระเจ้า ทั่วโลกา ร่วมร้องเพลง</a:t>
            </a:r>
            <a:br/>
            <a:r>
              <a:t>พลังและฤทธิ์เดช สรรเสริญกษัตรา</a:t>
            </a:r>
            <a:br/>
            <a:r>
              <a:t>ภูเขากราบลง และทะเลคึกคะนอง ส่งเสียงร้อง</a:t>
            </a:r>
            <a:br/>
            <a:r>
              <a:t>สรรเสริญ</a:t>
            </a:r>
          </a:p>
        </p:txBody>
      </p:sp>
      <p:sp>
        <p:nvSpPr>
          <p:cNvPr id="3" name="TextBox 2"/>
          <p:cNvSpPr txBox="1"/>
          <p:nvPr/>
        </p:nvSpPr>
        <p:spPr>
          <a:xfrm>
            <a:off x="685800" y="3657600"/>
            <a:ext cx="7772400" cy="2971800"/>
          </a:xfrm>
          <a:prstGeom prst="rect">
            <a:avLst/>
          </a:prstGeom>
          <a:noFill/>
        </p:spPr>
        <p:txBody>
          <a:bodyPr wrap="none">
            <a:spAutoFit/>
          </a:bodyPr>
          <a:lstStyle/>
          <a:p/>
          <a:p>
            <a:pPr algn="ctr">
              <a:lnSpc>
                <a:spcPts val="4800"/>
              </a:lnSpc>
              <a:defRPr sz="3500">
                <a:solidFill>
                  <a:srgbClr val="3A70BC"/>
                </a:solidFill>
              </a:defRPr>
            </a:pPr>
            <a:r>
              <a:t>Shout to the lord, all the earth let us sing</a:t>
            </a:r>
            <a:br/>
            <a:r>
              <a:t> Power and majesty, praise to the king</a:t>
            </a:r>
            <a:br/>
            <a:r>
              <a:t> Mountains bow down, and the seas will roar</a:t>
            </a:r>
            <a:br/>
            <a:r>
              <a:t> At the sound of your name.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10600"/>
              </a:lnSpc>
              <a:defRPr sz="4000">
                <a:solidFill>
                  <a:srgbClr val="000000"/>
                </a:solidFill>
              </a:defRPr>
            </a:pPr>
            <a:r>
              <a:t>Lord, I lift Your name on high</a:t>
            </a:r>
            <a:br/>
            <a:r>
              <a:t> Lord, I love to sing Your praises</a:t>
            </a:r>
            <a:br/>
            <a:r>
              <a:t> I'm so glad You're in my life</a:t>
            </a:r>
            <a:br/>
            <a:r>
              <a:t> I'm so glad You came to save us</a:t>
            </a:r>
            <a:b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
            <a:pPr algn="ctr">
              <a:lnSpc>
                <a:spcPts val="4800"/>
              </a:lnSpc>
              <a:defRPr sz="4000">
                <a:solidFill>
                  <a:srgbClr val="000000"/>
                </a:solidFill>
              </a:defRPr>
            </a:pPr>
            <a:r>
              <a:t>ฉันร้องชื่นชม ยินดีในฝีพระหัตถ์</a:t>
            </a:r>
            <a:br/>
            <a:r>
              <a:t>และฉันจะรัก พระองค์ตลอดชีพวางวาย</a:t>
            </a:r>
            <a:br/>
            <a:r>
              <a:t>ไม่มีสิ่งใดจะเปรียบปาน สัญญากับพระองค์</a:t>
            </a:r>
          </a:p>
        </p:txBody>
      </p:sp>
      <p:sp>
        <p:nvSpPr>
          <p:cNvPr id="3" name="TextBox 2"/>
          <p:cNvSpPr txBox="1"/>
          <p:nvPr/>
        </p:nvSpPr>
        <p:spPr>
          <a:xfrm>
            <a:off x="685800" y="3657600"/>
            <a:ext cx="7772400" cy="2971800"/>
          </a:xfrm>
          <a:prstGeom prst="rect">
            <a:avLst/>
          </a:prstGeom>
          <a:noFill/>
        </p:spPr>
        <p:txBody>
          <a:bodyPr wrap="none">
            <a:spAutoFit/>
          </a:bodyPr>
          <a:lstStyle/>
          <a:p/>
          <a:p>
            <a:pPr algn="ctr">
              <a:lnSpc>
                <a:spcPts val="4800"/>
              </a:lnSpc>
              <a:defRPr sz="3500">
                <a:solidFill>
                  <a:srgbClr val="3A70BC"/>
                </a:solidFill>
              </a:defRPr>
            </a:pPr>
            <a:r>
              <a:t>I sing for joy at the work of your hands</a:t>
            </a:r>
            <a:br/>
            <a:r>
              <a:t> Forever I'll love you, Forever I'll stand</a:t>
            </a:r>
            <a:br/>
            <a:r>
              <a:t> Nothing compares to the promise I have In you</a:t>
            </a:r>
            <a:b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พระเจ้าทรงยิ่งใหญ่</a:t>
            </a:r>
          </a:p>
        </p:txBody>
      </p:sp>
      <p:sp>
        <p:nvSpPr>
          <p:cNvPr id="3" name="Subtitle 2"/>
          <p:cNvSpPr>
            <a:spLocks noGrp="1"/>
          </p:cNvSpPr>
          <p:nvPr>
            <p:ph type="subTitle" idx="1"/>
          </p:nvPr>
        </p:nvSpPr>
        <p:spPr/>
        <p:txBody>
          <a:bodyPr/>
          <a:lstStyle/>
          <a:p>
            <a:r>
              <a:t>How Great Is Our God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
            <a:pPr algn="ctr">
              <a:lnSpc>
                <a:spcPts val="4800"/>
              </a:lnSpc>
              <a:defRPr sz="4000">
                <a:solidFill>
                  <a:srgbClr val="000000"/>
                </a:solidFill>
              </a:defRPr>
            </a:pPr>
            <a:r>
              <a:t>พระองค์งดงามตระการ ควรพระบารมี ให้เราร่วมกันยินดี</a:t>
            </a:r>
            <a:br/>
            <a:r>
              <a:t>ให้เราร่วมกันยินดี พระองค์เป็นความสว่าง</a:t>
            </a:r>
            <a:br/>
            <a:r>
              <a:t>และความมืดอันตรธาน สะท้านด้วยเสียงพระองค์</a:t>
            </a:r>
            <a:br/>
            <a:r>
              <a:t>สะท้านด้วยเสียงพระองค์</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3500">
                <a:solidFill>
                  <a:srgbClr val="3A70BC"/>
                </a:solidFill>
              </a:defRPr>
            </a:pPr>
            <a:r>
              <a:t>The splendor of a King, clothed in majesty. Let all the earth rejoice. All the earth rejoice. He wraps himself in Light, and darkness tries to hide. And trembles at His voice. Trembles at His voice.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
            <a:pPr algn="ctr">
              <a:lnSpc>
                <a:spcPts val="4800"/>
              </a:lnSpc>
              <a:defRPr sz="4000">
                <a:solidFill>
                  <a:srgbClr val="000000"/>
                </a:solidFill>
              </a:defRPr>
            </a:pPr>
            <a:r>
              <a:t>พระเจ้าทรงยิ่งใหญ่ ร้องสรรเสริญ</a:t>
            </a:r>
            <a:br/>
            <a:r>
              <a:t>พระเจ้าทรงยิ่งใหญ่ ร้องสรรเสริญ</a:t>
            </a:r>
            <a:br/>
            <a:r>
              <a:t>พระเจ้า พระเจ้า ทรงยิ่งใหญ่</a:t>
            </a:r>
          </a:p>
        </p:txBody>
      </p:sp>
      <p:sp>
        <p:nvSpPr>
          <p:cNvPr id="3" name="TextBox 2"/>
          <p:cNvSpPr txBox="1"/>
          <p:nvPr/>
        </p:nvSpPr>
        <p:spPr>
          <a:xfrm>
            <a:off x="685800" y="3657600"/>
            <a:ext cx="7772400" cy="2971800"/>
          </a:xfrm>
          <a:prstGeom prst="rect">
            <a:avLst/>
          </a:prstGeom>
          <a:noFill/>
        </p:spPr>
        <p:txBody>
          <a:bodyPr wrap="none">
            <a:spAutoFit/>
          </a:bodyPr>
          <a:lstStyle/>
          <a:p/>
          <a:p>
            <a:pPr algn="ctr">
              <a:lnSpc>
                <a:spcPts val="4800"/>
              </a:lnSpc>
              <a:defRPr sz="3500">
                <a:solidFill>
                  <a:srgbClr val="3A70BC"/>
                </a:solidFill>
              </a:defRPr>
            </a:pPr>
            <a:r>
              <a:t>How great is our God, sing with me</a:t>
            </a:r>
            <a:br/>
            <a:r>
              <a:t> How great is our God, and all will see</a:t>
            </a:r>
            <a:br/>
            <a:r>
              <a:t> How great, how great is our God</a:t>
            </a:r>
            <a:b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
            <a:pPr algn="ctr">
              <a:lnSpc>
                <a:spcPts val="4800"/>
              </a:lnSpc>
              <a:defRPr sz="4000">
                <a:solidFill>
                  <a:srgbClr val="000000"/>
                </a:solidFill>
              </a:defRPr>
            </a:pPr>
            <a:r>
              <a:t>พระองค์ผู้ทรงครอบครอง และทรงเหนือกาลเวลา</a:t>
            </a:r>
            <a:br/>
            <a:r>
              <a:t>ทรงเป็นเบื้องต้นเบื้องปลาย ทรงเป็นเบื้องต้นเบื้องปลาย</a:t>
            </a:r>
            <a:br/>
            <a:r>
              <a:t>พระบิดา พระวิญญาณ พระเยซูพระบุตร ผู้ทรงเป็นจอมราชา</a:t>
            </a:r>
            <a:br/>
            <a:r>
              <a:t>ผู้ทรงเป็นจอมราชา</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3500">
                <a:solidFill>
                  <a:srgbClr val="3A70BC"/>
                </a:solidFill>
              </a:defRPr>
            </a:pPr>
            <a:r>
              <a:t>Age to age He stands. And time is in His hands. Beginning and the end. Beginning and the end. The Godhead Three in One. Father Spirit Son. The Lion and the Lamb. The Lion and the Lamb.</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
            <a:pPr algn="ctr">
              <a:lnSpc>
                <a:spcPts val="4800"/>
              </a:lnSpc>
              <a:defRPr sz="4000">
                <a:solidFill>
                  <a:srgbClr val="000000"/>
                </a:solidFill>
              </a:defRPr>
            </a:pPr>
            <a:r>
              <a:t>พระเจ้าทรงยิ่งใหญ่ ร้องสรรเสริญ</a:t>
            </a:r>
            <a:br/>
            <a:r>
              <a:t>พระเจ้าทรงยิ่งใหญ่ ร้องสรรเสริญ</a:t>
            </a:r>
            <a:br/>
            <a:r>
              <a:t>พระเจ้า พระเจ้า ทรงยิ่งใหญ่</a:t>
            </a:r>
          </a:p>
        </p:txBody>
      </p:sp>
      <p:sp>
        <p:nvSpPr>
          <p:cNvPr id="3" name="TextBox 2"/>
          <p:cNvSpPr txBox="1"/>
          <p:nvPr/>
        </p:nvSpPr>
        <p:spPr>
          <a:xfrm>
            <a:off x="685800" y="3657600"/>
            <a:ext cx="7772400" cy="2971800"/>
          </a:xfrm>
          <a:prstGeom prst="rect">
            <a:avLst/>
          </a:prstGeom>
          <a:noFill/>
        </p:spPr>
        <p:txBody>
          <a:bodyPr wrap="none">
            <a:spAutoFit/>
          </a:bodyPr>
          <a:lstStyle/>
          <a:p/>
          <a:p>
            <a:pPr algn="ctr">
              <a:lnSpc>
                <a:spcPts val="4800"/>
              </a:lnSpc>
              <a:defRPr sz="3500">
                <a:solidFill>
                  <a:srgbClr val="3A70BC"/>
                </a:solidFill>
              </a:defRPr>
            </a:pPr>
            <a:r>
              <a:t>How great is our God, sing with me</a:t>
            </a:r>
            <a:br/>
            <a:r>
              <a:t> How great is our God, and all will see</a:t>
            </a:r>
            <a:br/>
            <a:r>
              <a:t> How great, how great is our God</a:t>
            </a:r>
            <a:b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
            <a:pPr algn="ctr">
              <a:lnSpc>
                <a:spcPts val="4800"/>
              </a:lnSpc>
              <a:defRPr sz="4000">
                <a:solidFill>
                  <a:srgbClr val="000000"/>
                </a:solidFill>
              </a:defRPr>
            </a:pPr>
            <a:r>
              <a:t>พระนามเหนือนามทั้งปวง</a:t>
            </a:r>
            <a:br/>
            <a:r>
              <a:t>ควรคู่คำสรรเสริญ จิตใจฉันร้อง</a:t>
            </a:r>
            <a:br/>
            <a:r>
              <a:t>พระเจ้าทรงยิ่งใหญ่</a:t>
            </a:r>
          </a:p>
        </p:txBody>
      </p:sp>
      <p:sp>
        <p:nvSpPr>
          <p:cNvPr id="3" name="TextBox 2"/>
          <p:cNvSpPr txBox="1"/>
          <p:nvPr/>
        </p:nvSpPr>
        <p:spPr>
          <a:xfrm>
            <a:off x="685800" y="3657600"/>
            <a:ext cx="7772400" cy="2971800"/>
          </a:xfrm>
          <a:prstGeom prst="rect">
            <a:avLst/>
          </a:prstGeom>
          <a:noFill/>
        </p:spPr>
        <p:txBody>
          <a:bodyPr wrap="none">
            <a:spAutoFit/>
          </a:bodyPr>
          <a:lstStyle/>
          <a:p/>
          <a:p>
            <a:pPr algn="ctr">
              <a:lnSpc>
                <a:spcPts val="4800"/>
              </a:lnSpc>
              <a:defRPr sz="3500">
                <a:solidFill>
                  <a:srgbClr val="3A70BC"/>
                </a:solidFill>
              </a:defRPr>
            </a:pPr>
            <a:r>
              <a:t>Name above all names</a:t>
            </a:r>
            <a:br/>
            <a:r>
              <a:t> Worthy of our praise</a:t>
            </a:r>
            <a:br/>
            <a:r>
              <a:t> My heart will sing. How great is our God</a:t>
            </a:r>
            <a:b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
            <a:pPr algn="ctr">
              <a:lnSpc>
                <a:spcPts val="4800"/>
              </a:lnSpc>
              <a:defRPr sz="4000">
                <a:solidFill>
                  <a:srgbClr val="000000"/>
                </a:solidFill>
              </a:defRPr>
            </a:pPr>
            <a:r>
              <a:t>พระเจ้าทรงยิ่งใหญ่ ร้องสรรเสริญ</a:t>
            </a:r>
            <a:br/>
            <a:r>
              <a:t>พระเจ้าทรงยิ่งใหญ่ ร้องสรรเสริญ</a:t>
            </a:r>
            <a:br/>
            <a:r>
              <a:t>พระเจ้า พระเจ้า ทรงยิ่งใหญ่</a:t>
            </a:r>
          </a:p>
        </p:txBody>
      </p:sp>
      <p:sp>
        <p:nvSpPr>
          <p:cNvPr id="3" name="TextBox 2"/>
          <p:cNvSpPr txBox="1"/>
          <p:nvPr/>
        </p:nvSpPr>
        <p:spPr>
          <a:xfrm>
            <a:off x="685800" y="3657600"/>
            <a:ext cx="7772400" cy="2971800"/>
          </a:xfrm>
          <a:prstGeom prst="rect">
            <a:avLst/>
          </a:prstGeom>
          <a:noFill/>
        </p:spPr>
        <p:txBody>
          <a:bodyPr wrap="none">
            <a:spAutoFit/>
          </a:bodyPr>
          <a:lstStyle/>
          <a:p/>
          <a:p>
            <a:pPr algn="ctr">
              <a:lnSpc>
                <a:spcPts val="4800"/>
              </a:lnSpc>
              <a:defRPr sz="3500">
                <a:solidFill>
                  <a:srgbClr val="3A70BC"/>
                </a:solidFill>
              </a:defRPr>
            </a:pPr>
            <a:r>
              <a:t>How great is our God, sing with me</a:t>
            </a:r>
            <a:br/>
            <a:r>
              <a:t> How great is our God, and all will see</a:t>
            </a:r>
            <a:br/>
            <a:r>
              <a:t> How great, how great is our God</a:t>
            </a:r>
            <a:b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หัวใจผู้รับใช้</a:t>
            </a:r>
          </a:p>
        </p:txBody>
      </p:sp>
      <p:sp>
        <p:nvSpPr>
          <p:cNvPr id="3" name="Subtitle 2"/>
          <p:cNvSpPr>
            <a:spLocks noGrp="1"/>
          </p:cNvSpPr>
          <p:nvPr>
            <p:ph type="subTitle" idx="1"/>
          </p:nvPr>
        </p:nvSpPr>
        <p:spPr/>
        <p:txBody>
          <a:bodyPr/>
          <a:lstStyle/>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4800"/>
              </a:lnSpc>
              <a:defRPr sz="4000">
                <a:solidFill>
                  <a:srgbClr val="000000"/>
                </a:solidFill>
              </a:defRPr>
            </a:pPr>
            <a:r>
              <a:t>สุดรักและสุดหวง ถนอมดังแก้วตา</a:t>
            </a:r>
            <a:br/>
            <a:r>
              <a:t>ดุจดังบิดาที่รักลูก ปลูกฝังสร้างชีวิต</a:t>
            </a:r>
            <a:br/>
            <a:r>
              <a:t>อุทิศทั้งจิตใจ หวังเพียงให้เจ้าเติบโต</a:t>
            </a:r>
            <a:br/>
            <a:r>
              <a:t>จากวันที่เกิดมา ลูกจ๋าพ่อห่วงใย</a:t>
            </a:r>
            <a:br/>
            <a:r>
              <a:t>ดูแลอยู่ใกล้ไม่ทิ้งห่าง เมื่อยามมีปัญหา</a:t>
            </a:r>
            <a:br/>
            <a:r>
              <a:t>เข้ามาช่วยแก้ไข นี่แหละใจผู้รับใช้</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5900"/>
              </a:lnSpc>
              <a:defRPr sz="4000">
                <a:solidFill>
                  <a:srgbClr val="000000"/>
                </a:solidFill>
              </a:defRPr>
            </a:pPr>
            <a:r>
              <a:t>You came from Heaven to earth to show the way</a:t>
            </a:r>
            <a:br/>
            <a:r>
              <a:t> From the earth to the cross my debt to pay</a:t>
            </a:r>
            <a:br/>
            <a:r>
              <a:t>From the cross to the grave</a:t>
            </a:r>
            <a:br/>
            <a:r>
              <a:t> From the grave to the sky</a:t>
            </a:r>
            <a:br/>
            <a:r>
              <a:t> Lord, I lift Your name on high</a:t>
            </a:r>
            <a:b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4800"/>
              </a:lnSpc>
              <a:defRPr sz="4000">
                <a:solidFill>
                  <a:srgbClr val="000000"/>
                </a:solidFill>
              </a:defRPr>
            </a:pPr>
            <a:r>
              <a:t>จะทุ่มเทร่างกาย จิตใจและวิญญาณ</a:t>
            </a:r>
            <a:br/>
            <a:r>
              <a:t>ทุกโมงยามสั่งสอนเทศนา ด้วยมานะและอดทน</a:t>
            </a:r>
            <a:br/>
            <a:r>
              <a:t>ต่อสู้ไม่เคยหวั่น ในใจนั้นหวังเพียงเจ้าเติบโต</a:t>
            </a:r>
            <a:br/>
            <a:r>
              <a:t>ไม่ว่าเป็นหรือตาย กลับกลายเป็นผงคลี</a:t>
            </a:r>
            <a:br/>
            <a:r>
              <a:t>จะไม่หนีจากทางที่มุ่งหวัง เปี่ยมพลังที่ฝังใจ</a:t>
            </a:r>
            <a:br/>
            <a:r>
              <a:t>หลักชัยที่หมายมั่น รอวันนั้นรางวัลแห่งศักดิ์ศรี</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4800"/>
              </a:lnSpc>
              <a:defRPr sz="4000">
                <a:solidFill>
                  <a:srgbClr val="000000"/>
                </a:solidFill>
              </a:defRPr>
            </a:pPr>
            <a:r>
              <a:t>สุดรักสุดบูชา เสาะหาน้ำพระทัย</a:t>
            </a:r>
            <a:br/>
            <a:r>
              <a:t>ถ่อมจิตใจในพระเจ้า เชื่อฟังพระบัญชา</a:t>
            </a:r>
            <a:br/>
            <a:r>
              <a:t>สั่งว่าจงเลี้ยงดู ฝูงแกะที่เราได้มอบหมาย</a:t>
            </a:r>
            <a:br/>
            <a:r>
              <a:t>ไม่คิดจะท้อแท้ หากแม้กายเสื่อมไป</a:t>
            </a:r>
            <a:br/>
            <a:r>
              <a:t>แต่จิตใจจำเริญขึ้น ต่อสู้สุดกำลัง</a:t>
            </a:r>
            <a:br/>
            <a:r>
              <a:t>แข่งขันถึงจุดหมาย จนชีพวายใต้กางเขน</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4800"/>
              </a:lnSpc>
              <a:defRPr sz="4000">
                <a:solidFill>
                  <a:srgbClr val="000000"/>
                </a:solidFill>
              </a:defRPr>
            </a:pPr>
            <a:r>
              <a:t>จะทุ่มเทร่างกาย จิตใจและวิญญาณ</a:t>
            </a:r>
            <a:br/>
            <a:r>
              <a:t>ทุกโมงยามสั่งสอนเทศนา ด้วยมานะและอดทน</a:t>
            </a:r>
            <a:br/>
            <a:r>
              <a:t>ต่อสู้ไม่เคยหวั่น ในใจนั้นหวังเพียงเจ้าเติบโต</a:t>
            </a:r>
            <a:br/>
            <a:r>
              <a:t>ไม่ว่าเป็นหรือตาย กลับกลายเป็นผงคลี</a:t>
            </a:r>
            <a:br/>
            <a:r>
              <a:t>จะไม่หนีจากทางที่มุ่งหวัง เปี่ยมพลังที่ฝังใจ</a:t>
            </a:r>
            <a:br/>
            <a:r>
              <a:t>หลักชัยที่หมายมั่น รอวันนั้นรางวัลแห่งศักดิ์ศรี</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a:r>
              <a:t>Step by Step</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16100"/>
              </a:lnSpc>
              <a:defRPr sz="4000">
                <a:solidFill>
                  <a:srgbClr val="000000"/>
                </a:solidFill>
              </a:defRPr>
            </a:pPr>
            <a:r>
              <a:t>Oh God, You are my God</a:t>
            </a:r>
            <a:br/>
            <a:r>
              <a:t> Oh God, You are my God</a:t>
            </a:r>
            <a:br/>
            <a:r>
              <a:t> And I will ever praise You</a:t>
            </a:r>
            <a:b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9500"/>
              </a:lnSpc>
              <a:defRPr sz="4000">
                <a:solidFill>
                  <a:srgbClr val="000000"/>
                </a:solidFill>
              </a:defRPr>
            </a:pPr>
            <a:r>
              <a:t>I will seek You in the morning</a:t>
            </a:r>
            <a:br/>
            <a:r>
              <a:t> And I will learn to walk in Your ways</a:t>
            </a:r>
            <a:br/>
            <a:r>
              <a:t> And Step by step You'll lead me</a:t>
            </a:r>
            <a:br/>
            <a:r>
              <a:t> And I will follow You all of my days</a:t>
            </a:r>
            <a:b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a:r>
              <a:t>Who am I</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4800"/>
              </a:lnSpc>
              <a:defRPr sz="4000">
                <a:solidFill>
                  <a:srgbClr val="000000"/>
                </a:solidFill>
              </a:defRPr>
            </a:pPr>
            <a:r>
              <a:t>Who am I, that the Lord of all the earth</a:t>
            </a:r>
            <a:br/>
            <a:r>
              <a:t> Would care to know my name</a:t>
            </a:r>
            <a:br/>
            <a:r>
              <a:t> Would care to feel my hurt? Who am I</a:t>
            </a:r>
            <a:br/>
            <a:r>
              <a:t> that the Bright and Morning Star</a:t>
            </a:r>
            <a:br/>
            <a:r>
              <a:t> Would choose to light the way</a:t>
            </a:r>
            <a:br/>
            <a:r>
              <a:t> For my ever wandering heart?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12000"/>
              </a:lnSpc>
              <a:defRPr sz="4000">
                <a:solidFill>
                  <a:srgbClr val="000000"/>
                </a:solidFill>
              </a:defRPr>
            </a:pPr>
            <a:r>
              <a:t>Not because of who I am</a:t>
            </a:r>
            <a:br/>
            <a:r>
              <a:t> But because of what You've done</a:t>
            </a:r>
            <a:br/>
            <a:r>
              <a:t> Not because of what I've done</a:t>
            </a:r>
            <a:br/>
            <a:r>
              <a:t> But because of who You are</a:t>
            </a:r>
            <a:b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