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r="-2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Feliz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Navidad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r="-2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353" y="855785"/>
            <a:ext cx="4098493" cy="4893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Feliz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Navidad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Feliz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Navidad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Feliz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Navidad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próspero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felicidad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r="-2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1999"/>
            <a:ext cx="7315200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2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wanna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wish you a 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ts val="7000"/>
              </a:lnSpc>
              <a:defRPr sz="52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Merry 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Christmas</a:t>
            </a:r>
            <a:r>
              <a:rPr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ts val="7000"/>
              </a:lnSpc>
              <a:defRPr sz="52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(X3)</a:t>
            </a:r>
            <a:r>
              <a:rPr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ts val="7000"/>
              </a:lnSpc>
              <a:defRPr sz="52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bottom 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ts val="7000"/>
              </a:lnSpc>
              <a:defRPr sz="52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heart.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Feliz Navidad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Feliz Navidad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2019-12-21T07:36:16Z</dcterms:modified>
  <cp:category/>
</cp:coreProperties>
</file>