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3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Jingle Bells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3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90625"/>
            <a:ext cx="7315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Dashing through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snow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In </a:t>
            </a:r>
            <a:r>
              <a:rPr dirty="0"/>
              <a:t>a one-horse open sleigh.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O'er </a:t>
            </a:r>
            <a:r>
              <a:rPr dirty="0"/>
              <a:t>the fields we go. Laughing all the way.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3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01969"/>
            <a:ext cx="7315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Bells </a:t>
            </a:r>
            <a:r>
              <a:rPr dirty="0"/>
              <a:t>on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bobtails </a:t>
            </a:r>
            <a:r>
              <a:rPr dirty="0"/>
              <a:t>ring.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Making </a:t>
            </a:r>
            <a:r>
              <a:rPr dirty="0"/>
              <a:t>spirits bright.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What </a:t>
            </a:r>
            <a:r>
              <a:rPr dirty="0"/>
              <a:t>fun it is to ride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sing.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 </a:t>
            </a:r>
            <a:r>
              <a:rPr dirty="0"/>
              <a:t>sleighing song tonight.</a:t>
            </a:r>
          </a:p>
        </p:txBody>
      </p:sp>
    </p:spTree>
    <p:extLst>
      <p:ext uri="{BB962C8B-B14F-4D97-AF65-F5344CB8AC3E}">
        <p14:creationId xmlns:p14="http://schemas.microsoft.com/office/powerpoint/2010/main" val="33639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3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72308"/>
            <a:ext cx="7315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Jingle bells,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jingle </a:t>
            </a:r>
            <a:r>
              <a:rPr dirty="0"/>
              <a:t>bells.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Jingle </a:t>
            </a:r>
            <a:r>
              <a:rPr dirty="0"/>
              <a:t>all the way</a:t>
            </a:r>
            <a:r>
              <a:rPr dirty="0" smtClean="0"/>
              <a:t>.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Oh, what fun it is to ride.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In </a:t>
            </a:r>
            <a:r>
              <a:rPr dirty="0"/>
              <a:t>a one-horse open </a:t>
            </a:r>
            <a:r>
              <a:rPr dirty="0" smtClean="0"/>
              <a:t>sleigh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Jingle Bells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Jingle Bells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2019-12-21T07:13:51Z</dcterms:modified>
  <cp:category/>
</cp:coreProperties>
</file>