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57" r:id="rId6"/>
    <p:sldId id="265" r:id="rId7"/>
    <p:sldId id="258" r:id="rId8"/>
    <p:sldId id="259" r:id="rId9"/>
    <p:sldId id="269" r:id="rId10"/>
    <p:sldId id="268" r:id="rId11"/>
    <p:sldId id="261" r:id="rId12"/>
    <p:sldId id="270" r:id="rId13"/>
    <p:sldId id="267" r:id="rId14"/>
    <p:sldId id="263" r:id="rId15"/>
    <p:sldId id="271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51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34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04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51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956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532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321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04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396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692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8435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513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348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045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513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9563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5326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32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0407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396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692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8435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513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348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045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513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9563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53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3219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040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396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692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84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83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83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83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7379"/>
            <a:ext cx="7772400" cy="1470025"/>
          </a:xfr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O Come All Ye Faithful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37692"/>
            <a:ext cx="6400800" cy="1752600"/>
          </a:xfrm>
        </p:spPr>
        <p:txBody>
          <a:bodyPr>
            <a:normAutofit/>
          </a:bodyPr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rPr sz="66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ขอเชิญท่านผู้วางใจ</a:t>
            </a:r>
            <a:endParaRPr sz="6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4000" t="-26000" r="-24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6374" y="19594"/>
            <a:ext cx="6911251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sz="5000" dirty="0">
                <a:solidFill>
                  <a:prstClr val="white"/>
                </a:solidFill>
              </a:rPr>
              <a:t>O come, let us adore Him</a:t>
            </a:r>
            <a:br>
              <a:rPr sz="5000" dirty="0">
                <a:solidFill>
                  <a:prstClr val="white"/>
                </a:solidFill>
              </a:rPr>
            </a:br>
            <a:r>
              <a:rPr sz="5000" dirty="0">
                <a:solidFill>
                  <a:prstClr val="white"/>
                </a:solidFill>
              </a:rPr>
              <a:t> O come, let us adore Him</a:t>
            </a:r>
            <a:br>
              <a:rPr sz="5000" dirty="0">
                <a:solidFill>
                  <a:prstClr val="white"/>
                </a:solidFill>
              </a:rPr>
            </a:br>
            <a:r>
              <a:rPr sz="5000" dirty="0">
                <a:solidFill>
                  <a:prstClr val="white"/>
                </a:solidFill>
              </a:rPr>
              <a:t> O come, let us adore Him</a:t>
            </a:r>
            <a:br>
              <a:rPr sz="5000" dirty="0">
                <a:solidFill>
                  <a:prstClr val="white"/>
                </a:solidFill>
              </a:rPr>
            </a:br>
            <a:r>
              <a:rPr sz="5000" dirty="0">
                <a:solidFill>
                  <a:prstClr val="white"/>
                </a:solidFill>
              </a:rPr>
              <a:t> Christ the Lord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759" y="3304903"/>
            <a:ext cx="4570482" cy="3416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</a:t>
            </a:r>
            <a:r>
              <a:rPr sz="5400"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เชิญสาธุการพระเยซู</a:t>
            </a:r>
            <a:r>
              <a:rPr sz="54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sz="54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5400"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เชิญสาธุการพระเยซู</a:t>
            </a:r>
            <a:r>
              <a:rPr sz="54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sz="54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5400"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เชิญสาธุการพระเยซู</a:t>
            </a:r>
            <a:r>
              <a:rPr sz="54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sz="54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5400"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ผู้ทรงพระคุณ</a:t>
            </a:r>
            <a:endParaRPr sz="5400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8954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4000" t="-26000" r="-24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799" y="502920"/>
            <a:ext cx="77724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Yea, Lord, we greet Thee, Born this happy morning,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29613" y="3422468"/>
            <a:ext cx="4084773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สรรเสริญข้าถวายชัย</a:t>
            </a:r>
            <a:r>
              <a:rPr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 smtClean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พระ</a:t>
            </a:r>
            <a:r>
              <a:rPr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เยซูผู้ช่วย</a:t>
            </a:r>
            <a:r>
              <a:rPr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ได้</a:t>
            </a:r>
            <a:endParaRPr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4000" t="-26000" r="-24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0669"/>
            <a:ext cx="77724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Jesus</a:t>
            </a:r>
            <a:r>
              <a:rPr dirty="0">
                <a:solidFill>
                  <a:schemeClr val="bg1"/>
                </a:solidFill>
              </a:rPr>
              <a:t>, to Thee Be all glory </a:t>
            </a:r>
            <a:r>
              <a:rPr dirty="0" err="1">
                <a:solidFill>
                  <a:schemeClr val="bg1"/>
                </a:solidFill>
              </a:rPr>
              <a:t>giv'n</a:t>
            </a:r>
            <a:r>
              <a:rPr dirty="0">
                <a:solidFill>
                  <a:schemeClr val="bg1"/>
                </a:solidFill>
              </a:rPr>
              <a:t>. Word of the Father, Now in flesh appearing.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3388" y="3095897"/>
            <a:ext cx="3897221" cy="3416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พระ</a:t>
            </a:r>
            <a:r>
              <a:rPr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นามอันยิ่งใหญ่</a:t>
            </a:r>
            <a:r>
              <a:rPr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 smtClean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ข้า</a:t>
            </a:r>
            <a:r>
              <a:rPr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วันทาด้วยภักดี</a:t>
            </a:r>
            <a:r>
              <a:rPr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ดำรัสพระบิดา</a:t>
            </a:r>
            <a:r>
              <a:rPr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 smtClean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มา</a:t>
            </a:r>
            <a:r>
              <a:rPr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ปรากฏเป็นภูมี</a:t>
            </a:r>
            <a:endParaRPr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4000" t="-26000" r="-24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6374" y="19594"/>
            <a:ext cx="6911251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sz="5000" dirty="0">
                <a:solidFill>
                  <a:prstClr val="white"/>
                </a:solidFill>
              </a:rPr>
              <a:t>O come, let us adore Him</a:t>
            </a:r>
            <a:br>
              <a:rPr sz="5000" dirty="0">
                <a:solidFill>
                  <a:prstClr val="white"/>
                </a:solidFill>
              </a:rPr>
            </a:br>
            <a:r>
              <a:rPr sz="5000" dirty="0">
                <a:solidFill>
                  <a:prstClr val="white"/>
                </a:solidFill>
              </a:rPr>
              <a:t> O come, let us adore Him</a:t>
            </a:r>
            <a:br>
              <a:rPr sz="5000" dirty="0">
                <a:solidFill>
                  <a:prstClr val="white"/>
                </a:solidFill>
              </a:rPr>
            </a:br>
            <a:r>
              <a:rPr sz="5000" dirty="0">
                <a:solidFill>
                  <a:prstClr val="white"/>
                </a:solidFill>
              </a:rPr>
              <a:t> O come, let us adore Him</a:t>
            </a:r>
            <a:br>
              <a:rPr sz="5000" dirty="0">
                <a:solidFill>
                  <a:prstClr val="white"/>
                </a:solidFill>
              </a:rPr>
            </a:br>
            <a:r>
              <a:rPr sz="5000" dirty="0">
                <a:solidFill>
                  <a:prstClr val="white"/>
                </a:solidFill>
              </a:rPr>
              <a:t> Christ the Lord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759" y="3304903"/>
            <a:ext cx="4570482" cy="3416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</a:t>
            </a:r>
            <a:r>
              <a:rPr sz="5400"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เชิญสาธุการพระเยซู</a:t>
            </a:r>
            <a:r>
              <a:rPr sz="54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sz="54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5400"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เชิญสาธุการพระเยซู</a:t>
            </a:r>
            <a:r>
              <a:rPr sz="54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sz="54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5400"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เชิญสาธุการพระเยซู</a:t>
            </a:r>
            <a:r>
              <a:rPr sz="54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sz="54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5400"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ผู้ทรงพระคุณ</a:t>
            </a:r>
            <a:endParaRPr sz="5400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895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4000" t="-26000" r="-24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208315"/>
            <a:ext cx="77724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 come all ye faithful,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Joyful </a:t>
            </a:r>
            <a:r>
              <a:rPr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and triumphant,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40221" y="3422469"/>
            <a:ext cx="3863557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ขอเชิญท่านผู้วางใจ</a:t>
            </a:r>
            <a:r>
              <a:rPr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 smtClean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ชื่น</a:t>
            </a:r>
            <a:r>
              <a:rPr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ใจยินดีมีชัย</a:t>
            </a:r>
            <a:r>
              <a:rPr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4000" t="-26000" r="-24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 </a:t>
            </a:r>
            <a:r>
              <a:rPr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come ye,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 </a:t>
            </a:r>
            <a:r>
              <a:rPr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come ye to Bethlehem;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Come </a:t>
            </a:r>
            <a:r>
              <a:rPr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and behold Him, 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Born </a:t>
            </a:r>
            <a:r>
              <a:rPr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King of angels: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9316" y="3598434"/>
            <a:ext cx="6965368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เชิญ</a:t>
            </a:r>
            <a:r>
              <a:rPr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มา</a:t>
            </a:r>
            <a:r>
              <a:rPr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เชิญมาไว</a:t>
            </a:r>
            <a:r>
              <a:rPr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สู่</a:t>
            </a:r>
            <a:r>
              <a:rPr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หมู่บ้านเบธเลเฮม</a:t>
            </a:r>
            <a:r>
              <a:rPr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มาเฝ้าพระกุมาร</a:t>
            </a:r>
            <a:r>
              <a:rPr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 smtClean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ราชา</a:t>
            </a:r>
            <a:r>
              <a:rPr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แห่งทูตปรีดิ์เปรม</a:t>
            </a:r>
            <a:endParaRPr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992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4000" t="-26000" r="-24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6374" y="19594"/>
            <a:ext cx="6911251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O come, let us adore Him</a:t>
            </a:r>
            <a:br>
              <a:rPr dirty="0">
                <a:solidFill>
                  <a:schemeClr val="bg1"/>
                </a:solidFill>
              </a:rPr>
            </a:br>
            <a:r>
              <a:rPr dirty="0">
                <a:solidFill>
                  <a:schemeClr val="bg1"/>
                </a:solidFill>
              </a:rPr>
              <a:t> O come, let us adore Him</a:t>
            </a:r>
            <a:br>
              <a:rPr dirty="0">
                <a:solidFill>
                  <a:schemeClr val="bg1"/>
                </a:solidFill>
              </a:rPr>
            </a:br>
            <a:r>
              <a:rPr dirty="0">
                <a:solidFill>
                  <a:schemeClr val="bg1"/>
                </a:solidFill>
              </a:rPr>
              <a:t> O come, let us adore Him</a:t>
            </a:r>
            <a:br>
              <a:rPr dirty="0">
                <a:solidFill>
                  <a:schemeClr val="bg1"/>
                </a:solidFill>
              </a:rPr>
            </a:br>
            <a:r>
              <a:rPr dirty="0">
                <a:solidFill>
                  <a:schemeClr val="bg1"/>
                </a:solidFill>
              </a:rPr>
              <a:t> Christ the Lord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759" y="3304903"/>
            <a:ext cx="4570482" cy="3416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</a:t>
            </a:r>
            <a:r>
              <a:rPr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เชิญสาธุการพระเยซู</a:t>
            </a:r>
            <a:r>
              <a:rPr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เชิญสาธุการพระเยซู</a:t>
            </a:r>
            <a:r>
              <a:rPr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เชิญสาธุการพระเยซู</a:t>
            </a:r>
            <a:r>
              <a:rPr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ผู้ทรงพระคุณ</a:t>
            </a:r>
            <a:endParaRPr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4000" t="-26000" r="-24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022973"/>
            <a:ext cx="77724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True God of true God,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Light </a:t>
            </a:r>
            <a:r>
              <a:rPr dirty="0">
                <a:solidFill>
                  <a:schemeClr val="bg1"/>
                </a:solidFill>
              </a:rPr>
              <a:t>of light, eternal</a:t>
            </a:r>
            <a:r>
              <a:rPr dirty="0" smtClean="0">
                <a:solidFill>
                  <a:schemeClr val="bg1"/>
                </a:solidFill>
              </a:rPr>
              <a:t>,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357155"/>
            <a:ext cx="7772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สว่างแสงแห่งพระธรรม</a:t>
            </a:r>
            <a:r>
              <a:rPr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 smtClean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ส่อง</a:t>
            </a:r>
            <a:r>
              <a:rPr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แจ้งอยู่นิรันดร์</a:t>
            </a:r>
            <a:r>
              <a:rPr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กาล</a:t>
            </a:r>
            <a:endParaRPr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4000" t="-26000" r="-24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356"/>
            <a:ext cx="77724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Lo</a:t>
            </a:r>
            <a:r>
              <a:rPr dirty="0">
                <a:solidFill>
                  <a:schemeClr val="bg1"/>
                </a:solidFill>
              </a:rPr>
              <a:t>! He abhors not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The </a:t>
            </a:r>
            <a:r>
              <a:rPr dirty="0">
                <a:solidFill>
                  <a:schemeClr val="bg1"/>
                </a:solidFill>
              </a:rPr>
              <a:t>virgin's womb;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Son </a:t>
            </a:r>
            <a:r>
              <a:rPr dirty="0">
                <a:solidFill>
                  <a:schemeClr val="bg1"/>
                </a:solidFill>
              </a:rPr>
              <a:t>of the Father,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Begotten </a:t>
            </a:r>
            <a:r>
              <a:rPr dirty="0">
                <a:solidFill>
                  <a:schemeClr val="bg1"/>
                </a:solidFill>
              </a:rPr>
              <a:t>not created: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8235" y="3172455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ความ</a:t>
            </a:r>
            <a:r>
              <a:rPr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ต่ำช้าสามานย์</a:t>
            </a:r>
            <a:r>
              <a:rPr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 smtClean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มิได้</a:t>
            </a:r>
            <a:r>
              <a:rPr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ทรงคิดหน่ายแหนง</a:t>
            </a:r>
            <a:r>
              <a:rPr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 smtClean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พระ</a:t>
            </a:r>
            <a:r>
              <a:rPr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บุตร</a:t>
            </a:r>
            <a:r>
              <a:rPr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พระบิดา</a:t>
            </a:r>
            <a:r>
              <a:rPr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 smtClean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พระ</a:t>
            </a:r>
            <a:r>
              <a:rPr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ดำรัสไม่เปลี่ยนแปลง</a:t>
            </a:r>
            <a:endParaRPr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6543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4000" t="-26000" r="-24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6374" y="19594"/>
            <a:ext cx="6911251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sz="5000" dirty="0">
                <a:solidFill>
                  <a:prstClr val="white"/>
                </a:solidFill>
              </a:rPr>
              <a:t>O come, let us adore Him</a:t>
            </a:r>
            <a:br>
              <a:rPr sz="5000" dirty="0">
                <a:solidFill>
                  <a:prstClr val="white"/>
                </a:solidFill>
              </a:rPr>
            </a:br>
            <a:r>
              <a:rPr sz="5000" dirty="0">
                <a:solidFill>
                  <a:prstClr val="white"/>
                </a:solidFill>
              </a:rPr>
              <a:t> O come, let us adore Him</a:t>
            </a:r>
            <a:br>
              <a:rPr sz="5000" dirty="0">
                <a:solidFill>
                  <a:prstClr val="white"/>
                </a:solidFill>
              </a:rPr>
            </a:br>
            <a:r>
              <a:rPr sz="5000" dirty="0">
                <a:solidFill>
                  <a:prstClr val="white"/>
                </a:solidFill>
              </a:rPr>
              <a:t> O come, let us adore Him</a:t>
            </a:r>
            <a:br>
              <a:rPr sz="5000" dirty="0">
                <a:solidFill>
                  <a:prstClr val="white"/>
                </a:solidFill>
              </a:rPr>
            </a:br>
            <a:r>
              <a:rPr sz="5000" dirty="0">
                <a:solidFill>
                  <a:prstClr val="white"/>
                </a:solidFill>
              </a:rPr>
              <a:t> Christ the Lord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759" y="3304903"/>
            <a:ext cx="4570482" cy="3416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</a:t>
            </a:r>
            <a:r>
              <a:rPr sz="5400"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เชิญสาธุการพระเยซู</a:t>
            </a:r>
            <a:r>
              <a:rPr sz="54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sz="54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5400"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เชิญสาธุการพระเยซู</a:t>
            </a:r>
            <a:r>
              <a:rPr sz="54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sz="54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5400"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เชิญสาธุการพระเยซู</a:t>
            </a:r>
            <a:r>
              <a:rPr sz="54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sz="54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5400"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ผู้ทรงพระคุณ</a:t>
            </a:r>
            <a:endParaRPr sz="5400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895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4000" t="-26000" r="-24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77240"/>
            <a:ext cx="77724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Sing, choirs of angels,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Sing </a:t>
            </a:r>
            <a:r>
              <a:rPr dirty="0">
                <a:solidFill>
                  <a:schemeClr val="bg1"/>
                </a:solidFill>
              </a:rPr>
              <a:t>in </a:t>
            </a:r>
            <a:r>
              <a:rPr dirty="0" smtClean="0">
                <a:solidFill>
                  <a:schemeClr val="bg1"/>
                </a:solidFill>
              </a:rPr>
              <a:t>exultation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9703" y="3017520"/>
            <a:ext cx="4844596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จงสรรเสริญพระองค์เถิด</a:t>
            </a:r>
            <a:r>
              <a:rPr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 smtClean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ทูต</a:t>
            </a:r>
            <a:r>
              <a:rPr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สวรรค์ใน</a:t>
            </a:r>
            <a:r>
              <a:rPr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วิมาน</a:t>
            </a:r>
            <a:endParaRPr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4000" t="-26000" r="-24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O </a:t>
            </a:r>
            <a:r>
              <a:rPr dirty="0">
                <a:solidFill>
                  <a:schemeClr val="bg1"/>
                </a:solidFill>
              </a:rPr>
              <a:t>sing, all ye citizen Host of </a:t>
            </a:r>
            <a:r>
              <a:rPr dirty="0" err="1">
                <a:solidFill>
                  <a:schemeClr val="bg1"/>
                </a:solidFill>
              </a:rPr>
              <a:t>heav'n</a:t>
            </a:r>
            <a:r>
              <a:rPr dirty="0">
                <a:solidFill>
                  <a:schemeClr val="bg1"/>
                </a:solidFill>
              </a:rPr>
              <a:t> above: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Glory </a:t>
            </a:r>
            <a:r>
              <a:rPr dirty="0">
                <a:solidFill>
                  <a:schemeClr val="bg1"/>
                </a:solidFill>
              </a:rPr>
              <a:t>to God All Glory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in </a:t>
            </a:r>
            <a:r>
              <a:rPr dirty="0">
                <a:solidFill>
                  <a:schemeClr val="bg1"/>
                </a:solidFill>
              </a:rPr>
              <a:t>the highest: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5472" y="3568516"/>
            <a:ext cx="7653056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ให้</a:t>
            </a:r>
            <a:r>
              <a:rPr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ดังก้องกังวาน</a:t>
            </a:r>
            <a:r>
              <a:rPr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ทั่วแหล่งหล้าและสากล</a:t>
            </a:r>
            <a:r>
              <a:rPr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รังสีอันรุ่งเรือง</a:t>
            </a:r>
            <a:r>
              <a:rPr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 smtClean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จง</a:t>
            </a:r>
            <a:r>
              <a:rPr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มีแด่ผู้ทรงธรรม</a:t>
            </a:r>
            <a:endParaRPr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876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265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Office Theme</vt:lpstr>
      <vt:lpstr>1_Office Theme</vt:lpstr>
      <vt:lpstr>2_Office Theme</vt:lpstr>
      <vt:lpstr>3_Office Theme</vt:lpstr>
      <vt:lpstr>O Come All Ye Faithful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Come All Ye Faithful </dc:title>
  <dc:subject/>
  <dc:creator/>
  <cp:keywords/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2019-12-21T07:29:32Z</dcterms:modified>
  <cp:category/>
</cp:coreProperties>
</file>