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C0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13800" dirty="0" err="1">
                <a:solidFill>
                  <a:srgbClr val="C00000"/>
                </a:solidFill>
              </a:rPr>
              <a:t>บนบัลลังก์</a:t>
            </a:r>
            <a:endParaRPr sz="13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C0000"/>
                </a:solidFill>
              </a:rPr>
              <a:t>เปลว</a:t>
            </a:r>
            <a:r>
              <a:rPr sz="6600" b="1" dirty="0" err="1">
                <a:solidFill>
                  <a:srgbClr val="CC0000"/>
                </a:solidFill>
              </a:rPr>
              <a:t>เพลิงลุกดุจ</a:t>
            </a:r>
            <a:r>
              <a:rPr sz="6600" b="1" dirty="0" err="1" smtClean="0">
                <a:solidFill>
                  <a:srgbClr val="CC0000"/>
                </a:solidFill>
              </a:rPr>
              <a:t>ดัง</a:t>
            </a:r>
            <a:r>
              <a:rPr lang="en-US" sz="6600" b="1" dirty="0" smtClean="0">
                <a:solidFill>
                  <a:srgbClr val="CC0000"/>
                </a:solidFill>
              </a:rPr>
              <a:t/>
            </a:r>
            <a:br>
              <a:rPr lang="en-US" sz="6600" b="1" dirty="0" smtClean="0">
                <a:solidFill>
                  <a:srgbClr val="CC0000"/>
                </a:solidFill>
              </a:rPr>
            </a:br>
            <a:r>
              <a:rPr sz="6600" b="1" dirty="0" err="1" smtClean="0">
                <a:solidFill>
                  <a:srgbClr val="CC0000"/>
                </a:solidFill>
              </a:rPr>
              <a:t>พระ</a:t>
            </a:r>
            <a:r>
              <a:rPr sz="6600" b="1" dirty="0" err="1">
                <a:solidFill>
                  <a:srgbClr val="CC0000"/>
                </a:solidFill>
              </a:rPr>
              <a:t>เนตรของพระองค์</a:t>
            </a:r>
            <a:r>
              <a:rPr sz="6600" b="1" dirty="0">
                <a:solidFill>
                  <a:srgbClr val="CC0000"/>
                </a:solidFill>
              </a:rPr>
              <a:t>  </a:t>
            </a:r>
            <a:endParaRPr lang="en-US" sz="6600" b="1" dirty="0" smtClean="0">
              <a:solidFill>
                <a:srgbClr val="CC00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C0000"/>
                </a:solidFill>
              </a:rPr>
              <a:t>ทรง</a:t>
            </a:r>
            <a:r>
              <a:rPr sz="6600" b="1" dirty="0" err="1">
                <a:solidFill>
                  <a:srgbClr val="CC0000"/>
                </a:solidFill>
              </a:rPr>
              <a:t>เป็นนิรันดร์ในห้วงเวลา</a:t>
            </a:r>
            <a:r>
              <a:rPr sz="6600" b="1" dirty="0">
                <a:solidFill>
                  <a:srgbClr val="CC0000"/>
                </a:solidFill>
              </a:rPr>
              <a:t>  </a:t>
            </a:r>
            <a:endParaRPr lang="en-US" sz="6600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6125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AC0C00"/>
                </a:solidFill>
              </a:rPr>
              <a:t>เสียง</a:t>
            </a:r>
            <a:r>
              <a:rPr sz="6600" b="1" dirty="0" err="1">
                <a:solidFill>
                  <a:srgbClr val="AC0C00"/>
                </a:solidFill>
              </a:rPr>
              <a:t>น้ำมาก</a:t>
            </a:r>
            <a:r>
              <a:rPr sz="6600" b="1" dirty="0" err="1" smtClean="0">
                <a:solidFill>
                  <a:srgbClr val="AC0C00"/>
                </a:solidFill>
              </a:rPr>
              <a:t>หลาย</a:t>
            </a:r>
            <a:endParaRPr lang="en-US" sz="6600" b="1" dirty="0" smtClean="0">
              <a:solidFill>
                <a:srgbClr val="AC0C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AC0C00"/>
                </a:solidFill>
              </a:rPr>
              <a:t>ฟัง</a:t>
            </a:r>
            <a:r>
              <a:rPr sz="6600" b="1" dirty="0" err="1">
                <a:solidFill>
                  <a:srgbClr val="AC0C00"/>
                </a:solidFill>
              </a:rPr>
              <a:t>คล้ายเสียงของพระองค์</a:t>
            </a:r>
            <a:r>
              <a:rPr sz="6600" b="1" dirty="0">
                <a:solidFill>
                  <a:srgbClr val="AC0C00"/>
                </a:solidFill>
              </a:rPr>
              <a:t>  </a:t>
            </a:r>
            <a:endParaRPr lang="en-US" sz="6600" b="1" dirty="0" smtClean="0">
              <a:solidFill>
                <a:srgbClr val="AC0C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AC0C00"/>
                </a:solidFill>
              </a:rPr>
              <a:t>แสงอาทิตย์กล้า</a:t>
            </a:r>
            <a:endParaRPr lang="en-US" sz="6600" b="1" dirty="0" smtClean="0">
              <a:solidFill>
                <a:srgbClr val="AC0C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AC0C00"/>
                </a:solidFill>
              </a:rPr>
              <a:t>ดุจ</a:t>
            </a:r>
            <a:r>
              <a:rPr sz="6600" b="1" dirty="0" err="1">
                <a:solidFill>
                  <a:srgbClr val="AC0C00"/>
                </a:solidFill>
              </a:rPr>
              <a:t>ดังพระพักตร์ของพระองค์</a:t>
            </a:r>
            <a:endParaRPr sz="6600" b="1" dirty="0">
              <a:solidFill>
                <a:srgbClr val="AC0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>
                <a:solidFill>
                  <a:srgbClr val="CC0000"/>
                </a:solidFill>
              </a:rPr>
              <a:t>*</a:t>
            </a:r>
            <a:r>
              <a:rPr sz="6600" b="1" dirty="0" err="1">
                <a:solidFill>
                  <a:srgbClr val="CC0000"/>
                </a:solidFill>
              </a:rPr>
              <a:t>พระสิริฉายส่องเต็ม</a:t>
            </a:r>
            <a:r>
              <a:rPr sz="6600" b="1" dirty="0" err="1" smtClean="0">
                <a:solidFill>
                  <a:srgbClr val="CC0000"/>
                </a:solidFill>
              </a:rPr>
              <a:t>โลกา</a:t>
            </a:r>
            <a:endParaRPr lang="en-US" sz="6600" b="1" dirty="0" smtClean="0">
              <a:solidFill>
                <a:srgbClr val="CC00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C0000"/>
                </a:solidFill>
              </a:rPr>
              <a:t>พระ</a:t>
            </a:r>
            <a:r>
              <a:rPr sz="6600" b="1" dirty="0" err="1">
                <a:solidFill>
                  <a:srgbClr val="CC0000"/>
                </a:solidFill>
              </a:rPr>
              <a:t>บารมีเฉิดฉาย</a:t>
            </a:r>
            <a:r>
              <a:rPr sz="6600" b="1" dirty="0">
                <a:solidFill>
                  <a:srgbClr val="CC0000"/>
                </a:solidFill>
              </a:rPr>
              <a:t>  </a:t>
            </a:r>
            <a:endParaRPr lang="en-US" sz="6600" b="1" dirty="0" smtClean="0">
              <a:solidFill>
                <a:srgbClr val="CC00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C0000"/>
                </a:solidFill>
              </a:rPr>
              <a:t>อย่าง</a:t>
            </a:r>
            <a:r>
              <a:rPr sz="6600" b="1" dirty="0" err="1">
                <a:solidFill>
                  <a:srgbClr val="CC0000"/>
                </a:solidFill>
              </a:rPr>
              <a:t>ไม่อาจมีคำคำใด</a:t>
            </a:r>
            <a:r>
              <a:rPr sz="6600" b="1" dirty="0" err="1" smtClean="0">
                <a:solidFill>
                  <a:srgbClr val="CC0000"/>
                </a:solidFill>
              </a:rPr>
              <a:t>บรรยาย</a:t>
            </a:r>
            <a:endParaRPr lang="en-US" sz="6600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535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C0000"/>
                </a:solidFill>
              </a:rPr>
              <a:t>ขอ</a:t>
            </a:r>
            <a:r>
              <a:rPr sz="6600" b="1" dirty="0" err="1">
                <a:solidFill>
                  <a:srgbClr val="CC0000"/>
                </a:solidFill>
              </a:rPr>
              <a:t>พระเกียรติจง</a:t>
            </a:r>
            <a:r>
              <a:rPr sz="6600" b="1" dirty="0" err="1" smtClean="0">
                <a:solidFill>
                  <a:srgbClr val="CC0000"/>
                </a:solidFill>
              </a:rPr>
              <a:t>เป็น</a:t>
            </a:r>
            <a:endParaRPr lang="en-US" sz="6600" b="1" dirty="0" smtClean="0">
              <a:solidFill>
                <a:srgbClr val="CC00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C0000"/>
                </a:solidFill>
              </a:rPr>
              <a:t>ของ</a:t>
            </a:r>
            <a:r>
              <a:rPr sz="6600" b="1" dirty="0" err="1">
                <a:solidFill>
                  <a:srgbClr val="CC0000"/>
                </a:solidFill>
              </a:rPr>
              <a:t>พระองค์</a:t>
            </a:r>
            <a:r>
              <a:rPr sz="6600" b="1" dirty="0">
                <a:solidFill>
                  <a:srgbClr val="CC0000"/>
                </a:solidFill>
              </a:rPr>
              <a:t>  </a:t>
            </a:r>
            <a:endParaRPr lang="en-US" sz="6600" b="1" dirty="0" smtClean="0">
              <a:solidFill>
                <a:srgbClr val="CC0000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C0000"/>
                </a:solidFill>
              </a:rPr>
              <a:t>ผู้</a:t>
            </a:r>
            <a:r>
              <a:rPr sz="6600" b="1" dirty="0" err="1">
                <a:solidFill>
                  <a:srgbClr val="CC0000"/>
                </a:solidFill>
              </a:rPr>
              <a:t>ทรงประทับบนบัลลังก์</a:t>
            </a:r>
            <a:endParaRPr sz="66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บนบัลลังก์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บนบัลลังก์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2020-01-25T04:34:22Z</dcterms:modified>
  <cp:category/>
</cp:coreProperties>
</file>