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000" dirty="0" err="1">
                <a:solidFill>
                  <a:schemeClr val="accent2">
                    <a:lumMod val="50000"/>
                  </a:schemeClr>
                </a:solidFill>
              </a:rPr>
              <a:t>เหนือโลกา</a:t>
            </a:r>
            <a:endParaRPr sz="8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sz="5400" dirty="0">
                <a:solidFill>
                  <a:schemeClr val="accent1">
                    <a:lumMod val="75000"/>
                  </a:schemeClr>
                </a:solidFill>
              </a:rPr>
              <a:t>All The Earth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2583" y="228600"/>
            <a:ext cx="6038833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/>
              <a:t>***</a:t>
            </a:r>
            <a:r>
              <a:rPr dirty="0" err="1"/>
              <a:t>พระ</a:t>
            </a:r>
            <a:r>
              <a:rPr dirty="0"/>
              <a:t> </a:t>
            </a:r>
            <a:r>
              <a:rPr dirty="0" err="1"/>
              <a:t>สิริของพระองค์</a:t>
            </a:r>
            <a:r>
              <a:rPr dirty="0"/>
              <a:t/>
            </a:r>
            <a:br>
              <a:rPr dirty="0"/>
            </a:br>
            <a:r>
              <a:rPr dirty="0"/>
              <a:t>  </a:t>
            </a:r>
            <a:r>
              <a:rPr dirty="0" err="1"/>
              <a:t>ฤทธิ์อำนาจของพระองค์</a:t>
            </a:r>
            <a:r>
              <a:rPr dirty="0"/>
              <a:t/>
            </a:r>
            <a:br>
              <a:rPr dirty="0"/>
            </a:br>
            <a:r>
              <a:rPr dirty="0"/>
              <a:t>  </a:t>
            </a:r>
            <a:r>
              <a:rPr dirty="0" err="1"/>
              <a:t>ครอบครองอยู่เหนือโลกา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209605" y="3552092"/>
            <a:ext cx="6724790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The glory of the Lord</a:t>
            </a:r>
            <a:br>
              <a:rPr dirty="0"/>
            </a:br>
            <a:r>
              <a:rPr dirty="0"/>
              <a:t> The power of the Lord</a:t>
            </a:r>
            <a:br>
              <a:rPr dirty="0"/>
            </a:br>
            <a:r>
              <a:rPr dirty="0"/>
              <a:t> Ruling above the earth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err="1">
                <a:solidFill>
                  <a:schemeClr val="accent2">
                    <a:lumMod val="50000"/>
                  </a:schemeClr>
                </a:solidFill>
              </a:rPr>
              <a:t>แผ่นดินร่วมร้องเปรมปรีด์</a:t>
            </a:r>
            <a:r>
              <a:rPr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accent2">
                    <a:lumMod val="50000"/>
                  </a:schemeClr>
                </a:solidFill>
              </a:rPr>
              <a:t>ใน</a:t>
            </a:r>
            <a:r>
              <a:rPr dirty="0" err="1">
                <a:solidFill>
                  <a:schemeClr val="accent2">
                    <a:lumMod val="50000"/>
                  </a:schemeClr>
                </a:solidFill>
              </a:rPr>
              <a:t>ที่สูงอันชื่นบาน</a:t>
            </a:r>
            <a:r>
              <a:rPr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accent2">
                    <a:lumMod val="50000"/>
                  </a:schemeClr>
                </a:solidFill>
              </a:rPr>
              <a:t>จักรวาล</a:t>
            </a:r>
            <a:r>
              <a:rPr dirty="0" err="1">
                <a:solidFill>
                  <a:schemeClr val="accent2">
                    <a:lumMod val="50000"/>
                  </a:schemeClr>
                </a:solidFill>
              </a:rPr>
              <a:t>ชื่นชม</a:t>
            </a:r>
            <a:r>
              <a:rPr dirty="0" err="1" smtClean="0">
                <a:solidFill>
                  <a:schemeClr val="accent2">
                    <a:lumMod val="50000"/>
                  </a:schemeClr>
                </a:solidFill>
              </a:rPr>
              <a:t>ยินดี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The earth sings joyfully.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All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high place rejoicing. Universe is overjoyed. </a:t>
            </a:r>
          </a:p>
        </p:txBody>
      </p:sp>
    </p:spTree>
    <p:extLst>
      <p:ext uri="{BB962C8B-B14F-4D97-AF65-F5344CB8AC3E}">
        <p14:creationId xmlns:p14="http://schemas.microsoft.com/office/powerpoint/2010/main" val="339052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43708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err="1" smtClean="0"/>
              <a:t>พระ</a:t>
            </a:r>
            <a:r>
              <a:rPr dirty="0" err="1"/>
              <a:t>สิริของพระองค์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err="1" smtClean="0"/>
              <a:t>ครอบครอง</a:t>
            </a:r>
            <a:r>
              <a:rPr dirty="0" err="1"/>
              <a:t>อยู่เหนือโลกา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Glory of the Lord is ruling all the earth.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/>
              <a:t>**</a:t>
            </a:r>
            <a:r>
              <a:rPr dirty="0" err="1"/>
              <a:t>เรายกย่องพระนามพระองค์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err="1" smtClean="0"/>
              <a:t>เรา</a:t>
            </a:r>
            <a:r>
              <a:rPr dirty="0" err="1"/>
              <a:t>สรรเสริญถึงความยิ่งใหญ่</a:t>
            </a:r>
            <a:r>
              <a:rPr dirty="0"/>
              <a:t>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85800" y="2848708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Lifting up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Your </a:t>
            </a:r>
            <a:r>
              <a:rPr dirty="0"/>
              <a:t>precious Name.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We </a:t>
            </a:r>
            <a:r>
              <a:rPr dirty="0"/>
              <a:t>give praise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to </a:t>
            </a:r>
            <a:r>
              <a:rPr dirty="0"/>
              <a:t>Your </a:t>
            </a:r>
            <a:r>
              <a:rPr dirty="0" smtClean="0"/>
              <a:t>greatness.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62354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err="1" smtClean="0"/>
              <a:t>ไม่</a:t>
            </a:r>
            <a:r>
              <a:rPr dirty="0" err="1"/>
              <a:t>มีใครสิ่งใดเท่า</a:t>
            </a:r>
            <a:r>
              <a:rPr dirty="0" err="1" smtClean="0"/>
              <a:t>เทียมพระองค์</a:t>
            </a:r>
            <a:r>
              <a:rPr dirty="0" smtClean="0"/>
              <a:t> </a:t>
            </a:r>
            <a:endParaRPr lang="en-US" dirty="0" smtClean="0"/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err="1" smtClean="0"/>
              <a:t>ผู้</a:t>
            </a:r>
            <a:r>
              <a:rPr dirty="0" err="1"/>
              <a:t>ทรงฤทธิ์เกรียงไกร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004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There </a:t>
            </a:r>
            <a:r>
              <a:rPr dirty="0"/>
              <a:t>is none can be compared to You.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The </a:t>
            </a:r>
            <a:r>
              <a:rPr dirty="0"/>
              <a:t>almighty God.</a:t>
            </a:r>
          </a:p>
        </p:txBody>
      </p:sp>
    </p:spTree>
    <p:extLst>
      <p:ext uri="{BB962C8B-B14F-4D97-AF65-F5344CB8AC3E}">
        <p14:creationId xmlns:p14="http://schemas.microsoft.com/office/powerpoint/2010/main" val="416651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err="1"/>
              <a:t>พระองค์ทรง</a:t>
            </a:r>
            <a:r>
              <a:rPr dirty="0"/>
              <a:t> </a:t>
            </a:r>
            <a:r>
              <a:rPr dirty="0" err="1"/>
              <a:t>ยุติธรรม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err="1" smtClean="0"/>
              <a:t>ทรง</a:t>
            </a:r>
            <a:r>
              <a:rPr dirty="0" err="1"/>
              <a:t>รอบรู้ในทุกอย่าง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err="1" smtClean="0"/>
              <a:t>พระ</a:t>
            </a:r>
            <a:r>
              <a:rPr dirty="0" err="1"/>
              <a:t>ปัญญาเหนือความ</a:t>
            </a:r>
            <a:r>
              <a:rPr dirty="0" err="1" smtClean="0"/>
              <a:t>เข้าใจ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10309" y="3552092"/>
            <a:ext cx="82647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He is just and upright insightful in all things.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His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wisdom beyond </a:t>
            </a:r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compare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80292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err="1" smtClean="0"/>
              <a:t>ฤทธิ์อำนาจของพระองค์</a:t>
            </a:r>
            <a:r>
              <a:rPr dirty="0" smtClean="0"/>
              <a:t> </a:t>
            </a:r>
            <a:r>
              <a:rPr dirty="0" err="1" smtClean="0"/>
              <a:t>ครอบครองอยู่เหนือโลกา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87969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>
                <a:solidFill>
                  <a:schemeClr val="accent1">
                    <a:lumMod val="75000"/>
                  </a:schemeClr>
                </a:solidFill>
              </a:rPr>
              <a:t>The power of the Lord is ruling all the earth.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7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>
                <a:solidFill>
                  <a:srgbClr val="000000"/>
                </a:solidFill>
              </a:rPr>
              <a:t>**</a:t>
            </a:r>
            <a:r>
              <a:rPr sz="6400" dirty="0" err="1">
                <a:solidFill>
                  <a:srgbClr val="000000"/>
                </a:solidFill>
              </a:rPr>
              <a:t>เรายกย่องพระนามพระองค์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เรา</a:t>
            </a:r>
            <a:r>
              <a:rPr sz="6400" dirty="0" err="1">
                <a:solidFill>
                  <a:srgbClr val="000000"/>
                </a:solidFill>
              </a:rPr>
              <a:t>สรรเสริญถึงความยิ่งใหญ่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848708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>
                <a:solidFill>
                  <a:srgbClr val="3A70BC"/>
                </a:solidFill>
              </a:rPr>
              <a:t>Lifting up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Your </a:t>
            </a:r>
            <a:r>
              <a:rPr sz="5400" dirty="0">
                <a:solidFill>
                  <a:srgbClr val="3A70BC"/>
                </a:solidFill>
              </a:rPr>
              <a:t>precious Name.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We </a:t>
            </a:r>
            <a:r>
              <a:rPr sz="5400" dirty="0">
                <a:solidFill>
                  <a:srgbClr val="3A70BC"/>
                </a:solidFill>
              </a:rPr>
              <a:t>give praise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to </a:t>
            </a:r>
            <a:r>
              <a:rPr sz="5400" dirty="0">
                <a:solidFill>
                  <a:srgbClr val="3A70BC"/>
                </a:solidFill>
              </a:rPr>
              <a:t>Your </a:t>
            </a:r>
            <a:r>
              <a:rPr sz="5400" dirty="0" smtClean="0">
                <a:solidFill>
                  <a:srgbClr val="3A70BC"/>
                </a:solidFill>
              </a:rPr>
              <a:t>greatness.</a:t>
            </a:r>
            <a:endParaRPr sz="5400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1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62354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ไม่</a:t>
            </a:r>
            <a:r>
              <a:rPr sz="6400" dirty="0" err="1">
                <a:solidFill>
                  <a:srgbClr val="000000"/>
                </a:solidFill>
              </a:rPr>
              <a:t>มีใครสิ่งใดเท่า</a:t>
            </a:r>
            <a:r>
              <a:rPr sz="6400" dirty="0" err="1" smtClean="0">
                <a:solidFill>
                  <a:srgbClr val="000000"/>
                </a:solidFill>
              </a:rPr>
              <a:t>เทียมพระองค์</a:t>
            </a:r>
            <a:r>
              <a:rPr sz="6400" dirty="0" smtClean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ผู้</a:t>
            </a:r>
            <a:r>
              <a:rPr sz="6400" dirty="0" err="1">
                <a:solidFill>
                  <a:srgbClr val="000000"/>
                </a:solidFill>
              </a:rPr>
              <a:t>ทรงฤทธิ์เกรียงไกร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2004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There </a:t>
            </a:r>
            <a:r>
              <a:rPr sz="5400" dirty="0">
                <a:solidFill>
                  <a:srgbClr val="3A70BC"/>
                </a:solidFill>
              </a:rPr>
              <a:t>is none can be compared to You.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The </a:t>
            </a:r>
            <a:r>
              <a:rPr sz="5400" dirty="0">
                <a:solidFill>
                  <a:srgbClr val="3A70BC"/>
                </a:solidFill>
              </a:rPr>
              <a:t>almighty God.</a:t>
            </a:r>
          </a:p>
        </p:txBody>
      </p:sp>
    </p:spTree>
    <p:extLst>
      <p:ext uri="{BB962C8B-B14F-4D97-AF65-F5344CB8AC3E}">
        <p14:creationId xmlns:p14="http://schemas.microsoft.com/office/powerpoint/2010/main" val="280948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216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เหนือโลกา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เหนือโลกา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2020-01-25T04:50:48Z</dcterms:modified>
  <cp:category/>
</cp:coreProperties>
</file>