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the God That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Healeth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Thee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I am the God that </a:t>
            </a:r>
            <a:r>
              <a:rPr b="1" dirty="0" err="1">
                <a:solidFill>
                  <a:schemeClr val="bg1"/>
                </a:solidFill>
              </a:rPr>
              <a:t>healeth</a:t>
            </a:r>
            <a:r>
              <a:rPr b="1" dirty="0">
                <a:solidFill>
                  <a:schemeClr val="bg1"/>
                </a:solidFill>
              </a:rPr>
              <a:t> thee.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I </a:t>
            </a:r>
            <a:r>
              <a:rPr b="1" dirty="0">
                <a:solidFill>
                  <a:schemeClr val="bg1"/>
                </a:solidFill>
              </a:rPr>
              <a:t>am the Lord your </a:t>
            </a:r>
            <a:r>
              <a:rPr b="1" dirty="0" smtClean="0">
                <a:solidFill>
                  <a:schemeClr val="bg1"/>
                </a:solidFill>
              </a:rPr>
              <a:t>Healer. 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 My Word and healed your disease.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the Lord your Healer.</a:t>
            </a:r>
          </a:p>
        </p:txBody>
      </p:sp>
    </p:spTree>
    <p:extLst>
      <p:ext uri="{BB962C8B-B14F-4D97-AF65-F5344CB8AC3E}">
        <p14:creationId xmlns:p14="http://schemas.microsoft.com/office/powerpoint/2010/main" val="422246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66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are the God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</a:t>
            </a: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healeth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me.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the Lord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129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5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 Your Word and healed my disease. </a:t>
            </a:r>
            <a:endParaRPr lang="en-US" sz="5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200">
                <a:solidFill>
                  <a:srgbClr val="000000"/>
                </a:solidFill>
              </a:defRPr>
            </a:pPr>
            <a:r>
              <a:rPr sz="5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sz="5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the Lord my Healer</a:t>
            </a:r>
          </a:p>
        </p:txBody>
      </p:sp>
    </p:spTree>
    <p:extLst>
      <p:ext uri="{BB962C8B-B14F-4D97-AF65-F5344CB8AC3E}">
        <p14:creationId xmlns:p14="http://schemas.microsoft.com/office/powerpoint/2010/main" val="131374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 Am the God That Healeth Thee 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the God That Healeth Thee 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2020-01-25T04:55:22Z</dcterms:modified>
  <cp:category/>
</cp:coreProperties>
</file>