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กลิ้งออกไป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Rolled Away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8514" y="228600"/>
            <a:ext cx="696697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กลิ้งออกไปกลิ้งออกไปกลิ้งออกไป</a:t>
            </a:r>
            <a:r>
              <a:rPr dirty="0"/>
              <a:t/>
            </a:r>
            <a:br>
              <a:rPr dirty="0"/>
            </a:br>
            <a:r>
              <a:rPr dirty="0" err="1"/>
              <a:t>บรรดาภาระหนักแห่งใจกลิ้งออกไป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485292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500">
                <a:solidFill>
                  <a:srgbClr val="3A70BC"/>
                </a:solidFill>
              </a:defRPr>
            </a:pPr>
            <a:r>
              <a:rPr sz="4800" dirty="0"/>
              <a:t>Rolled away, rolled away, rolled away </a:t>
            </a:r>
            <a:endParaRPr lang="en-US" sz="4800" dirty="0" smtClean="0"/>
          </a:p>
          <a:p>
            <a:pPr algn="ctr">
              <a:defRPr sz="5500">
                <a:solidFill>
                  <a:srgbClr val="3A70BC"/>
                </a:solidFill>
              </a:defRPr>
            </a:pPr>
            <a:r>
              <a:rPr sz="4800" dirty="0" smtClean="0"/>
              <a:t>Every </a:t>
            </a:r>
            <a:r>
              <a:rPr sz="4800" dirty="0"/>
              <a:t>burden of my heart rolled away </a:t>
            </a:r>
            <a:endParaRPr lang="en-US" sz="4800" dirty="0" smtClean="0"/>
          </a:p>
          <a:p>
            <a:pPr algn="ctr">
              <a:defRPr sz="5500">
                <a:solidFill>
                  <a:srgbClr val="3A70BC"/>
                </a:solidFill>
              </a:defRPr>
            </a:pPr>
            <a:r>
              <a:rPr sz="4800" dirty="0" smtClean="0"/>
              <a:t>(</a:t>
            </a:r>
            <a:r>
              <a:rPr sz="4800" dirty="0"/>
              <a:t>2 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2755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400" dirty="0"/>
              <a:t>*</a:t>
            </a:r>
            <a:r>
              <a:rPr sz="5400" dirty="0" err="1"/>
              <a:t>บนกางเขนบุตรพระเจ้าต้องเลือดไหลเพื่อไถ่เรา</a:t>
            </a:r>
            <a:r>
              <a:rPr sz="5400" dirty="0"/>
              <a:t> </a:t>
            </a:r>
            <a:r>
              <a:rPr sz="5400" dirty="0" err="1"/>
              <a:t>ฮาเลลูยา</a:t>
            </a:r>
            <a:r>
              <a:rPr sz="5400" dirty="0"/>
              <a:t> </a:t>
            </a:r>
            <a:endParaRPr lang="en-US" sz="5400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400" dirty="0" err="1" smtClean="0"/>
              <a:t>กลิ้ง</a:t>
            </a:r>
            <a:r>
              <a:rPr sz="5400" dirty="0" err="1"/>
              <a:t>ออกไปกลิ้งออกไปกลิ้งออกไป</a:t>
            </a:r>
            <a:r>
              <a:rPr sz="5400" dirty="0"/>
              <a:t> </a:t>
            </a:r>
            <a:endParaRPr lang="en-US" sz="5400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400" dirty="0" err="1" smtClean="0"/>
              <a:t>บรรดา</a:t>
            </a:r>
            <a:r>
              <a:rPr sz="5400" dirty="0" err="1"/>
              <a:t>ภาระหนักแห่งใจกลิ้งออกไป</a:t>
            </a:r>
            <a:endParaRPr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213946" y="3552093"/>
            <a:ext cx="87161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5500">
                <a:solidFill>
                  <a:srgbClr val="3A70BC"/>
                </a:solidFill>
              </a:defRPr>
            </a:pPr>
            <a:r>
              <a:rPr sz="4000" dirty="0"/>
              <a:t>All My Sin Had To Go, </a:t>
            </a:r>
            <a:endParaRPr lang="en-US" sz="4000" dirty="0" smtClean="0"/>
          </a:p>
          <a:p>
            <a:pPr algn="ctr">
              <a:lnSpc>
                <a:spcPts val="4800"/>
              </a:lnSpc>
              <a:defRPr sz="5500">
                <a:solidFill>
                  <a:srgbClr val="3A70BC"/>
                </a:solidFill>
              </a:defRPr>
            </a:pPr>
            <a:r>
              <a:rPr sz="4000" dirty="0" smtClean="0"/>
              <a:t>‘</a:t>
            </a:r>
            <a:r>
              <a:rPr sz="4000" dirty="0"/>
              <a:t>Neath the Crimson Flow Hallelujah. </a:t>
            </a:r>
            <a:endParaRPr lang="en-US" sz="4000" dirty="0" smtClean="0"/>
          </a:p>
          <a:p>
            <a:pPr algn="ctr">
              <a:lnSpc>
                <a:spcPts val="4800"/>
              </a:lnSpc>
              <a:defRPr sz="5500">
                <a:solidFill>
                  <a:srgbClr val="3A70BC"/>
                </a:solidFill>
              </a:defRPr>
            </a:pPr>
            <a:r>
              <a:rPr sz="4000" dirty="0" smtClean="0"/>
              <a:t>Rolled </a:t>
            </a:r>
            <a:r>
              <a:rPr sz="4000" dirty="0"/>
              <a:t>Away Rolled Away Rolled Away. </a:t>
            </a:r>
            <a:endParaRPr lang="en-US" sz="4000" dirty="0" smtClean="0"/>
          </a:p>
          <a:p>
            <a:pPr algn="ctr">
              <a:lnSpc>
                <a:spcPts val="4800"/>
              </a:lnSpc>
              <a:defRPr sz="5500">
                <a:solidFill>
                  <a:srgbClr val="3A70BC"/>
                </a:solidFill>
              </a:defRPr>
            </a:pPr>
            <a:r>
              <a:rPr sz="4000" dirty="0" smtClean="0"/>
              <a:t>All </a:t>
            </a:r>
            <a:r>
              <a:rPr sz="4000" dirty="0"/>
              <a:t>the Burdens of My Heart </a:t>
            </a:r>
            <a:endParaRPr lang="en-US" sz="4000" dirty="0" smtClean="0"/>
          </a:p>
          <a:p>
            <a:pPr algn="ctr">
              <a:lnSpc>
                <a:spcPts val="4800"/>
              </a:lnSpc>
              <a:defRPr sz="5500">
                <a:solidFill>
                  <a:srgbClr val="3A70BC"/>
                </a:solidFill>
              </a:defRPr>
            </a:pPr>
            <a:r>
              <a:rPr sz="4000" dirty="0" smtClean="0"/>
              <a:t>Rolled </a:t>
            </a:r>
            <a:r>
              <a:rPr sz="4000" dirty="0"/>
              <a:t>Away.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กลิ้งออกไป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กลิ้งออกไป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2019-09-07T17:08:02Z</dcterms:modified>
  <cp:category/>
</cp:coreProperties>
</file>