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จงแสวงหาแผ่นดินของพระเจ้า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307" y="3886200"/>
            <a:ext cx="8311661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Seek Ye First The Kingdom of God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l="-1000" r="-1000" b="-7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จงแสวงหาแผ่นดินของพระ</a:t>
            </a:r>
            <a:r>
              <a:rPr dirty="0" err="1" smtClean="0"/>
              <a:t>เจ้า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ความชอบธรรมของพระองค์ก่อน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แล้ว</a:t>
            </a:r>
            <a:r>
              <a:rPr dirty="0" err="1"/>
              <a:t>พระองค์จะเพิ่มเติมสิ่งทั้งปวงให้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ฮาเลลู</a:t>
            </a:r>
            <a:r>
              <a:rPr dirty="0" err="1"/>
              <a:t>ฮาเลลูยา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920430"/>
            <a:ext cx="7772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000" dirty="0"/>
              <a:t>Seek ye first the Kingdom of God. And His righteousness. And all these things shall be added unto you.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sz="4000" dirty="0" err="1" smtClean="0"/>
              <a:t>Allelu</a:t>
            </a:r>
            <a:r>
              <a:rPr sz="4000" dirty="0" smtClean="0"/>
              <a:t> </a:t>
            </a:r>
            <a:r>
              <a:rPr sz="4000" dirty="0"/>
              <a:t>Alleluia.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 l="-1000" r="-1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0285" y="228600"/>
            <a:ext cx="5503430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ฮาเลลูยา</a:t>
            </a:r>
            <a:r>
              <a:rPr dirty="0"/>
              <a:t> </a:t>
            </a:r>
            <a:r>
              <a:rPr dirty="0" err="1"/>
              <a:t>ฮาเลลูฮาเลลูยา</a:t>
            </a:r>
            <a:r>
              <a:rPr dirty="0"/>
              <a:t/>
            </a:r>
            <a:br>
              <a:rPr dirty="0"/>
            </a:br>
            <a:r>
              <a:rPr dirty="0"/>
              <a:t>  </a:t>
            </a:r>
            <a:r>
              <a:rPr dirty="0" err="1"/>
              <a:t>ฮาเลลูยา</a:t>
            </a:r>
            <a:r>
              <a:rPr dirty="0"/>
              <a:t> </a:t>
            </a:r>
            <a:r>
              <a:rPr dirty="0" err="1"/>
              <a:t>ฮาเลลูยาฮาเลลูยา</a:t>
            </a:r>
            <a:r>
              <a:rPr dirty="0"/>
              <a:t/>
            </a:r>
            <a:br>
              <a:rPr dirty="0"/>
            </a:br>
            <a:r>
              <a:rPr dirty="0" err="1"/>
              <a:t>ฮาเลลู</a:t>
            </a:r>
            <a:r>
              <a:rPr dirty="0"/>
              <a:t> </a:t>
            </a:r>
            <a:r>
              <a:rPr dirty="0" err="1"/>
              <a:t>ฮาเลลูยา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Al - le - </a:t>
            </a:r>
            <a:r>
              <a:rPr dirty="0" err="1"/>
              <a:t>lu</a:t>
            </a:r>
            <a:r>
              <a:rPr dirty="0"/>
              <a:t> - </a:t>
            </a:r>
            <a:r>
              <a:rPr dirty="0" err="1"/>
              <a:t>ia</a:t>
            </a:r>
            <a:r>
              <a:rPr dirty="0"/>
              <a:t> Al - le - </a:t>
            </a:r>
            <a:r>
              <a:rPr dirty="0" err="1"/>
              <a:t>lu</a:t>
            </a:r>
            <a:r>
              <a:rPr dirty="0"/>
              <a:t> - </a:t>
            </a:r>
            <a:r>
              <a:rPr dirty="0" err="1"/>
              <a:t>ia</a:t>
            </a:r>
            <a:r>
              <a:rPr dirty="0"/>
              <a:t> Al - le - </a:t>
            </a:r>
            <a:r>
              <a:rPr dirty="0" err="1"/>
              <a:t>lu</a:t>
            </a:r>
            <a:r>
              <a:rPr dirty="0"/>
              <a:t> - </a:t>
            </a:r>
            <a:r>
              <a:rPr dirty="0" err="1"/>
              <a:t>ia</a:t>
            </a:r>
            <a:r>
              <a:rPr dirty="0"/>
              <a:t> Al - le - </a:t>
            </a:r>
            <a:r>
              <a:rPr dirty="0" err="1"/>
              <a:t>lu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Al </a:t>
            </a:r>
            <a:r>
              <a:rPr dirty="0"/>
              <a:t>- le - </a:t>
            </a:r>
            <a:r>
              <a:rPr dirty="0" err="1"/>
              <a:t>lu</a:t>
            </a:r>
            <a:r>
              <a:rPr dirty="0"/>
              <a:t> - </a:t>
            </a:r>
            <a:r>
              <a:rPr dirty="0" err="1"/>
              <a:t>ia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จงแสวงหาแผ่นดินของพระเจ้า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จงแสวงหาแผ่นดินของพระเจ้า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2019-09-07T17:03:39Z</dcterms:modified>
  <cp:category/>
</cp:coreProperties>
</file>