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60" r:id="rId3"/>
    <p:sldId id="265" r:id="rId4"/>
    <p:sldId id="261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279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7670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545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948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43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708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042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30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122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79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071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1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sz="9600" dirty="0" err="1"/>
              <a:t>พรุ่งนี้</a:t>
            </a:r>
            <a:endParaRPr sz="9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348582"/>
            <a:ext cx="7315200" cy="60593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พรุ่งนี้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เราจะได้พบอะไร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คงมีคำถามมากมาย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ที่ไม่อาจรู้ว่าพรุ่งนี้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จะเป็นอย่างไร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39969" y="707271"/>
            <a:ext cx="8311662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ไม่รู้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เราจะได้พบความสุข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หรือเราจะต้องทุกข์เท่าไร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คงไม่อาจทำให้เหมือนที่เราตั้งใจ</a:t>
            </a:r>
            <a:endParaRPr kumimoji="0" sz="6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617704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74000"/>
            <a:lum/>
          </a:blip>
          <a:srcRect/>
          <a:stretch>
            <a:fillRect b="-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" y="62496"/>
            <a:ext cx="9050214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พรุ่งนี้ถ้าหากจะเจอปัญหา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ขอฝากให้องค์พระคริสต์นำพา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ให้ผ่านเหมือนในวันนี้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5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พรุ่งนี้</a:t>
            </a:r>
            <a:r>
              <a:rPr kumimoji="0" sz="5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5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แม้</a:t>
            </a: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อาจจะดีจะร้าย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ไม่หวั่นไม่กลัว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500">
                <a:solidFill>
                  <a:srgbClr val="000000"/>
                </a:solidFill>
              </a:defRPr>
            </a:pP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แต่ขอวางใจ</a:t>
            </a:r>
            <a:r>
              <a:rPr kumimoji="0" sz="5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r>
              <a:rPr kumimoji="0" sz="5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ให้พระเยซูนำทาง</a:t>
            </a:r>
            <a:endParaRPr kumimoji="0" sz="5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77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พรุ่งนี้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สาธุการพระนาม</dc:title>
  <dc:creator>LERTSIRIKARN</dc:creator>
  <dc:description>generated using python-pptx</dc:description>
  <cp:lastModifiedBy>LERTSIRIKARN</cp:lastModifiedBy>
  <cp:revision>6</cp:revision>
  <dcterms:created xsi:type="dcterms:W3CDTF">2013-01-27T09:14:16Z</dcterms:created>
  <dcterms:modified xsi:type="dcterms:W3CDTF">2019-08-15T17:05:50Z</dcterms:modified>
</cp:coreProperties>
</file>