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dirty="0" err="1"/>
              <a:t>แสนยินดี</a:t>
            </a:r>
            <a:r>
              <a:rPr sz="7200" dirty="0"/>
              <a:t> </a:t>
            </a:r>
            <a:r>
              <a:rPr sz="7200" dirty="0" err="1"/>
              <a:t>เยซู</a:t>
            </a:r>
            <a:r>
              <a:rPr sz="7200" dirty="0"/>
              <a:t> </a:t>
            </a:r>
            <a:r>
              <a:rPr sz="7200" dirty="0" err="1"/>
              <a:t>เรายินดี</a:t>
            </a:r>
            <a:endParaRPr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Celebrate Jesus Celebrate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6765" y="228600"/>
            <a:ext cx="4990469" cy="3769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5500">
                <a:solidFill>
                  <a:srgbClr val="000000"/>
                </a:solidFill>
              </a:defRPr>
            </a:pPr>
            <a:r>
              <a:rPr dirty="0" err="1"/>
              <a:t>แสนยินดี</a:t>
            </a:r>
            <a:r>
              <a:rPr dirty="0"/>
              <a:t> </a:t>
            </a:r>
            <a:r>
              <a:rPr dirty="0" err="1"/>
              <a:t>พระเยซูเรายินดี</a:t>
            </a:r>
            <a:r>
              <a:rPr dirty="0"/>
              <a:t/>
            </a:r>
            <a:br>
              <a:rPr dirty="0"/>
            </a:br>
            <a:r>
              <a:rPr dirty="0" err="1"/>
              <a:t>แสนยินดี</a:t>
            </a:r>
            <a:r>
              <a:rPr dirty="0"/>
              <a:t> </a:t>
            </a:r>
            <a:r>
              <a:rPr dirty="0" err="1"/>
              <a:t>เยซูเรายินดี</a:t>
            </a:r>
            <a:r>
              <a:rPr dirty="0"/>
              <a:t/>
            </a:r>
            <a:br>
              <a:rPr dirty="0"/>
            </a:br>
            <a:r>
              <a:rPr dirty="0"/>
              <a:t> (X2)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011541"/>
            <a:ext cx="7772400" cy="2456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3A70BC"/>
                </a:solidFill>
              </a:defRPr>
            </a:pPr>
            <a:r>
              <a:rPr dirty="0"/>
              <a:t>Celebrate Jesus Celebrate x4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2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500">
                <a:solidFill>
                  <a:srgbClr val="000000"/>
                </a:solidFill>
              </a:defRPr>
            </a:pPr>
            <a:r>
              <a:rPr dirty="0" err="1"/>
              <a:t>กลับคืนพระชนม์</a:t>
            </a:r>
            <a:r>
              <a:rPr dirty="0"/>
              <a:t> </a:t>
            </a:r>
            <a:r>
              <a:rPr dirty="0" err="1"/>
              <a:t>กลับคืนพระ</a:t>
            </a:r>
            <a:r>
              <a:rPr dirty="0" err="1" smtClean="0"/>
              <a:t>ชนม์</a:t>
            </a:r>
            <a:endParaRPr lang="en-US" dirty="0" smtClean="0"/>
          </a:p>
          <a:p>
            <a:pPr algn="ctr">
              <a:lnSpc>
                <a:spcPct val="150000"/>
              </a:lnSpc>
              <a:defRPr sz="5500">
                <a:solidFill>
                  <a:srgbClr val="000000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เป็นอยู่</a:t>
            </a:r>
            <a:r>
              <a:rPr dirty="0"/>
              <a:t> </a:t>
            </a:r>
            <a:r>
              <a:rPr dirty="0" err="1"/>
              <a:t>ชั่วนิจนิ</a:t>
            </a:r>
            <a:r>
              <a:rPr dirty="0" err="1" smtClean="0"/>
              <a:t>รันดร์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754291"/>
            <a:ext cx="7772400" cy="370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3A70BC"/>
                </a:solidFill>
              </a:defRPr>
            </a:pPr>
            <a:r>
              <a:rPr dirty="0"/>
              <a:t>He is  </a:t>
            </a:r>
            <a:r>
              <a:rPr dirty="0" smtClean="0"/>
              <a:t>risen. </a:t>
            </a:r>
            <a:endParaRPr lang="en-US" dirty="0" smtClean="0"/>
          </a:p>
          <a:p>
            <a:pPr algn="ctr">
              <a:lnSpc>
                <a:spcPct val="150000"/>
              </a:lnSpc>
              <a:defRPr sz="5400">
                <a:solidFill>
                  <a:srgbClr val="3A70BC"/>
                </a:solidFill>
              </a:defRPr>
            </a:pPr>
            <a:r>
              <a:rPr dirty="0" smtClean="0"/>
              <a:t>He </a:t>
            </a:r>
            <a:r>
              <a:rPr dirty="0"/>
              <a:t>is risen and He lives forever more,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63285"/>
            <a:ext cx="7772400" cy="3189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defRPr sz="5500">
                <a:solidFill>
                  <a:srgbClr val="000000"/>
                </a:solidFill>
              </a:defRPr>
            </a:pPr>
            <a:r>
              <a:rPr dirty="0" err="1" smtClean="0"/>
              <a:t>กลับคืนพระชนม์</a:t>
            </a:r>
            <a:r>
              <a:rPr dirty="0" smtClean="0"/>
              <a:t> </a:t>
            </a:r>
            <a:r>
              <a:rPr dirty="0" err="1" smtClean="0"/>
              <a:t>กลับคืนพระชนม์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lnSpc>
                <a:spcPts val="6000"/>
              </a:lnSpc>
              <a:defRPr sz="5500">
                <a:solidFill>
                  <a:srgbClr val="000000"/>
                </a:solidFill>
              </a:defRPr>
            </a:pPr>
            <a:r>
              <a:rPr dirty="0" err="1" smtClean="0"/>
              <a:t>พวกเราแสนยินดี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lnSpc>
                <a:spcPts val="6000"/>
              </a:lnSpc>
              <a:defRPr sz="5500">
                <a:solidFill>
                  <a:srgbClr val="000000"/>
                </a:solidFill>
              </a:defRPr>
            </a:pPr>
            <a:r>
              <a:rPr dirty="0" smtClean="0"/>
              <a:t>(</a:t>
            </a:r>
            <a:r>
              <a:rPr dirty="0" err="1" smtClean="0"/>
              <a:t>พวกเราแสนยินดี</a:t>
            </a:r>
            <a:r>
              <a:rPr dirty="0" smtClean="0"/>
              <a:t>) (</a:t>
            </a:r>
            <a:r>
              <a:rPr dirty="0" err="1" smtClean="0"/>
              <a:t>พวก</a:t>
            </a:r>
            <a:r>
              <a:rPr dirty="0" err="1"/>
              <a:t>เราแสน</a:t>
            </a:r>
            <a:r>
              <a:rPr dirty="0" err="1" smtClean="0"/>
              <a:t>ยินดี</a:t>
            </a:r>
            <a:r>
              <a:rPr dirty="0" smtClean="0"/>
              <a:t>) </a:t>
            </a:r>
            <a:endParaRPr lang="en-US" dirty="0" smtClean="0"/>
          </a:p>
          <a:p>
            <a:pPr algn="ctr">
              <a:lnSpc>
                <a:spcPts val="6000"/>
              </a:lnSpc>
              <a:defRPr sz="5500">
                <a:solidFill>
                  <a:srgbClr val="000000"/>
                </a:solidFill>
              </a:defRPr>
            </a:pPr>
            <a:r>
              <a:rPr dirty="0" err="1" smtClean="0"/>
              <a:t>การ</a:t>
            </a:r>
            <a:r>
              <a:rPr dirty="0" err="1"/>
              <a:t>ฟื้นพระชนม์ของพระเยซู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474719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  <a:defRPr sz="5400">
                <a:solidFill>
                  <a:srgbClr val="3A70BC"/>
                </a:solidFill>
              </a:defRPr>
            </a:pPr>
            <a:r>
              <a:rPr sz="4800" dirty="0" smtClean="0"/>
              <a:t>He </a:t>
            </a:r>
            <a:r>
              <a:rPr sz="4800" dirty="0"/>
              <a:t>is risen come on and celebrate, come on and celebrate the </a:t>
            </a:r>
            <a:r>
              <a:rPr sz="4800" dirty="0" smtClean="0"/>
              <a:t>resurrection</a:t>
            </a:r>
            <a:endParaRPr lang="en-US" sz="4800" dirty="0" smtClean="0"/>
          </a:p>
          <a:p>
            <a:pPr algn="ctr">
              <a:lnSpc>
                <a:spcPts val="6000"/>
              </a:lnSpc>
              <a:defRPr sz="5400">
                <a:solidFill>
                  <a:srgbClr val="3A70BC"/>
                </a:solidFill>
              </a:defRPr>
            </a:pPr>
            <a:r>
              <a:rPr sz="4800" dirty="0" smtClean="0"/>
              <a:t> </a:t>
            </a:r>
            <a:r>
              <a:rPr sz="4800" dirty="0"/>
              <a:t>of our Lord.</a:t>
            </a:r>
          </a:p>
        </p:txBody>
      </p:sp>
    </p:spTree>
    <p:extLst>
      <p:ext uri="{BB962C8B-B14F-4D97-AF65-F5344CB8AC3E}">
        <p14:creationId xmlns:p14="http://schemas.microsoft.com/office/powerpoint/2010/main" val="14161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91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แสนยินดี เยซู เรายินดี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แสนยินดี เยซู เรายินดี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2019-08-15T17:04:19Z</dcterms:modified>
  <cp:category/>
</cp:coreProperties>
</file>