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5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5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8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8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3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6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7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5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b="1" dirty="0" err="1"/>
              <a:t>สาธุการพระนาม</a:t>
            </a:r>
            <a:endParaRPr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4800" b="1" dirty="0"/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45362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615" y="228600"/>
            <a:ext cx="8430513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ในแผ่นดินที่สมบูรณ์งดงาม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ที่พระพรเทเหมือนดังแม่น้ำ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สาธุการพระนาม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334" y="2942490"/>
            <a:ext cx="6219074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Blessed </a:t>
            </a:r>
            <a:r>
              <a:rPr sz="4400" dirty="0">
                <a:solidFill>
                  <a:srgbClr val="3A70BC"/>
                </a:solidFill>
              </a:rPr>
              <a:t>be Your name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in </a:t>
            </a:r>
            <a:r>
              <a:rPr sz="4400" dirty="0">
                <a:solidFill>
                  <a:srgbClr val="3A70BC"/>
                </a:solidFill>
              </a:rPr>
              <a:t>the land that is plentiful</a:t>
            </a:r>
            <a:br>
              <a:rPr sz="4400" dirty="0">
                <a:solidFill>
                  <a:srgbClr val="3A70BC"/>
                </a:solidFill>
              </a:rPr>
            </a:br>
            <a:r>
              <a:rPr sz="4400" dirty="0">
                <a:solidFill>
                  <a:srgbClr val="3A70BC"/>
                </a:solidFill>
              </a:rPr>
              <a:t> Where Your streams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of </a:t>
            </a:r>
            <a:r>
              <a:rPr sz="4400" dirty="0">
                <a:solidFill>
                  <a:srgbClr val="3A70BC"/>
                </a:solidFill>
              </a:rPr>
              <a:t>abundance flow</a:t>
            </a:r>
            <a:br>
              <a:rPr sz="4400" dirty="0">
                <a:solidFill>
                  <a:srgbClr val="3A70BC"/>
                </a:solidFill>
              </a:rPr>
            </a:br>
            <a:r>
              <a:rPr sz="4400" dirty="0">
                <a:solidFill>
                  <a:srgbClr val="3A70BC"/>
                </a:solidFill>
              </a:rPr>
              <a:t> Blessed be Your name.</a:t>
            </a:r>
          </a:p>
        </p:txBody>
      </p:sp>
    </p:spTree>
    <p:extLst>
      <p:ext uri="{BB962C8B-B14F-4D97-AF65-F5344CB8AC3E}">
        <p14:creationId xmlns:p14="http://schemas.microsoft.com/office/powerpoint/2010/main" val="242200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2920" y="49882"/>
            <a:ext cx="5678157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เมื่อ</a:t>
            </a:r>
            <a:r>
              <a:rPr sz="5400" dirty="0" err="1">
                <a:solidFill>
                  <a:srgbClr val="000000"/>
                </a:solidFill>
              </a:rPr>
              <a:t>ฉันหลงในผืนดินอ้างว้าง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แม้ต้องเดินผ่านหนทางกันดาร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สาธุการพระนาม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427085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Blessed </a:t>
            </a:r>
            <a:r>
              <a:rPr sz="4400" dirty="0">
                <a:solidFill>
                  <a:srgbClr val="3A70BC"/>
                </a:solidFill>
              </a:rPr>
              <a:t>be Your name </a:t>
            </a:r>
            <a:r>
              <a:rPr sz="4400" dirty="0" smtClean="0">
                <a:solidFill>
                  <a:srgbClr val="3A70BC"/>
                </a:solidFill>
              </a:rPr>
              <a:t>when </a:t>
            </a:r>
            <a:r>
              <a:rPr sz="4400" dirty="0">
                <a:solidFill>
                  <a:srgbClr val="3A70BC"/>
                </a:solidFill>
              </a:rPr>
              <a:t>I'm found in the desert place. Though I walk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through </a:t>
            </a:r>
            <a:r>
              <a:rPr sz="4400" dirty="0">
                <a:solidFill>
                  <a:srgbClr val="3A70BC"/>
                </a:solidFill>
              </a:rPr>
              <a:t>the wilderness,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Blessed </a:t>
            </a:r>
            <a:r>
              <a:rPr sz="4400" dirty="0">
                <a:solidFill>
                  <a:srgbClr val="3A70BC"/>
                </a:solidFill>
              </a:rPr>
              <a:t>be Your name.</a:t>
            </a:r>
          </a:p>
        </p:txBody>
      </p:sp>
    </p:spTree>
    <p:extLst>
      <p:ext uri="{BB962C8B-B14F-4D97-AF65-F5344CB8AC3E}">
        <p14:creationId xmlns:p14="http://schemas.microsoft.com/office/powerpoint/2010/main" val="80983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664" y="228600"/>
            <a:ext cx="8728672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ทุก</a:t>
            </a:r>
            <a:r>
              <a:rPr sz="5400" dirty="0" err="1">
                <a:solidFill>
                  <a:srgbClr val="000000"/>
                </a:solidFill>
              </a:rPr>
              <a:t>พระพรที่พระองค์เทลง</a:t>
            </a:r>
            <a:r>
              <a:rPr sz="5400" dirty="0" err="1" smtClean="0">
                <a:solidFill>
                  <a:srgbClr val="000000"/>
                </a:solidFill>
              </a:rPr>
              <a:t>มา</a:t>
            </a:r>
            <a:r>
              <a:rPr sz="5400" dirty="0" smtClean="0">
                <a:solidFill>
                  <a:srgbClr val="000000"/>
                </a:solidFill>
              </a:rPr>
              <a:t/>
            </a:r>
            <a:br>
              <a:rPr sz="5400" dirty="0" smtClean="0">
                <a:solidFill>
                  <a:srgbClr val="000000"/>
                </a:solidFill>
              </a:rPr>
            </a:br>
            <a:r>
              <a:rPr sz="5400" dirty="0" err="1" smtClean="0">
                <a:solidFill>
                  <a:srgbClr val="000000"/>
                </a:solidFill>
              </a:rPr>
              <a:t>ฉัน</a:t>
            </a:r>
            <a:r>
              <a:rPr sz="5400" dirty="0" err="1">
                <a:solidFill>
                  <a:srgbClr val="000000"/>
                </a:solidFill>
              </a:rPr>
              <a:t>ขอสรรเสริญ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 smtClean="0">
                <a:solidFill>
                  <a:srgbClr val="000000"/>
                </a:solidFill>
              </a:rPr>
              <a:t>แม้</a:t>
            </a:r>
            <a:r>
              <a:rPr sz="5400" dirty="0" err="1">
                <a:solidFill>
                  <a:srgbClr val="000000"/>
                </a:solidFill>
              </a:rPr>
              <a:t>ความมืดมิดคืบคลานเข้า</a:t>
            </a:r>
            <a:r>
              <a:rPr sz="5400" dirty="0" err="1" smtClean="0">
                <a:solidFill>
                  <a:srgbClr val="000000"/>
                </a:solidFill>
              </a:rPr>
              <a:t>มา</a:t>
            </a:r>
            <a:r>
              <a:rPr sz="5400" dirty="0" smtClean="0">
                <a:solidFill>
                  <a:srgbClr val="000000"/>
                </a:solidFill>
              </a:rPr>
              <a:t/>
            </a:r>
            <a:br>
              <a:rPr sz="5400" dirty="0" smtClean="0">
                <a:solidFill>
                  <a:srgbClr val="000000"/>
                </a:solidFill>
              </a:rPr>
            </a:br>
            <a:r>
              <a:rPr sz="5400" dirty="0" err="1" smtClean="0">
                <a:solidFill>
                  <a:srgbClr val="000000"/>
                </a:solidFill>
              </a:rPr>
              <a:t>ฉัน</a:t>
            </a:r>
            <a:r>
              <a:rPr sz="5400" dirty="0" err="1">
                <a:solidFill>
                  <a:srgbClr val="000000"/>
                </a:solidFill>
              </a:rPr>
              <a:t>ยังสรรเสริญ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94184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every blessing You pour out I'll turn back to praise. When the darkness closes in, Lord, still I will say.</a:t>
            </a:r>
          </a:p>
        </p:txBody>
      </p:sp>
    </p:spTree>
    <p:extLst>
      <p:ext uri="{BB962C8B-B14F-4D97-AF65-F5344CB8AC3E}">
        <p14:creationId xmlns:p14="http://schemas.microsoft.com/office/powerpoint/2010/main" val="15629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43" y="228600"/>
            <a:ext cx="8645315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พระนามของพระเจ้า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สาธุการพระนาม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พระนามของพระเจ้า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สาธุการพระนามพระเจ้าสูงสุด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05200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Blessed </a:t>
            </a:r>
            <a:r>
              <a:rPr sz="4400" dirty="0">
                <a:solidFill>
                  <a:srgbClr val="3A70BC"/>
                </a:solidFill>
              </a:rPr>
              <a:t>be the name of the Lord, Blessed be Your name.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Blessed </a:t>
            </a:r>
            <a:r>
              <a:rPr sz="4400" dirty="0">
                <a:solidFill>
                  <a:srgbClr val="3A70BC"/>
                </a:solidFill>
              </a:rPr>
              <a:t>be the name of the Lord, Blessed be Your glorious name.</a:t>
            </a:r>
          </a:p>
        </p:txBody>
      </p:sp>
    </p:spTree>
    <p:extLst>
      <p:ext uri="{BB962C8B-B14F-4D97-AF65-F5344CB8AC3E}">
        <p14:creationId xmlns:p14="http://schemas.microsoft.com/office/powerpoint/2010/main" val="255179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430" y="228600"/>
            <a:ext cx="8339141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เมื่อตะวันส่องแสงทอลงมา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เมื่อทุกสิ่งเป็นเหมือนปรารถนา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สาธุการพระนาม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860815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Blessed </a:t>
            </a:r>
            <a:r>
              <a:rPr sz="4800" dirty="0">
                <a:solidFill>
                  <a:srgbClr val="3A70BC"/>
                </a:solidFill>
              </a:rPr>
              <a:t>be Your name when the sun's shining down on me. When the world's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"</a:t>
            </a:r>
            <a:r>
              <a:rPr sz="4800" dirty="0">
                <a:solidFill>
                  <a:srgbClr val="3A70BC"/>
                </a:solidFill>
              </a:rPr>
              <a:t>all as it should be,"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Blessed </a:t>
            </a:r>
            <a:r>
              <a:rPr sz="4800" dirty="0">
                <a:solidFill>
                  <a:srgbClr val="3A70BC"/>
                </a:solidFill>
              </a:rPr>
              <a:t>be Your name.</a:t>
            </a:r>
          </a:p>
        </p:txBody>
      </p:sp>
    </p:spTree>
    <p:extLst>
      <p:ext uri="{BB962C8B-B14F-4D97-AF65-F5344CB8AC3E}">
        <p14:creationId xmlns:p14="http://schemas.microsoft.com/office/powerpoint/2010/main" val="22481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37" y="228600"/>
            <a:ext cx="907652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บน</a:t>
            </a:r>
            <a:r>
              <a:rPr sz="5400" dirty="0" err="1">
                <a:solidFill>
                  <a:srgbClr val="000000"/>
                </a:solidFill>
              </a:rPr>
              <a:t>เส้นทางเดินล้อมด้วยเสี้ยนหนาม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ถึงต้องเจ็บปวดเมื่อยามเดิน</a:t>
            </a:r>
            <a:r>
              <a:rPr sz="5400" dirty="0" err="1" smtClean="0">
                <a:solidFill>
                  <a:srgbClr val="000000"/>
                </a:solidFill>
              </a:rPr>
              <a:t>ตาม</a:t>
            </a:r>
            <a:r>
              <a:rPr lang="en-US" sz="5400" dirty="0">
                <a:solidFill>
                  <a:srgbClr val="000000"/>
                </a:solidFill>
              </a:rPr>
              <a:t> </a:t>
            </a: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799" y="2966841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Blessed </a:t>
            </a:r>
            <a:r>
              <a:rPr sz="4800" dirty="0">
                <a:solidFill>
                  <a:srgbClr val="3A70BC"/>
                </a:solidFill>
              </a:rPr>
              <a:t>be Your name on the road marked with suffering. Though there's </a:t>
            </a:r>
            <a:r>
              <a:rPr sz="4800" dirty="0" smtClean="0">
                <a:solidFill>
                  <a:srgbClr val="3A70BC"/>
                </a:solidFill>
              </a:rPr>
              <a:t>pain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 </a:t>
            </a:r>
            <a:r>
              <a:rPr sz="4800" dirty="0">
                <a:solidFill>
                  <a:srgbClr val="3A70BC"/>
                </a:solidFill>
              </a:rPr>
              <a:t>in the offering.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Blessed </a:t>
            </a:r>
            <a:r>
              <a:rPr sz="4800" dirty="0">
                <a:solidFill>
                  <a:srgbClr val="3A70BC"/>
                </a:solidFill>
              </a:rPr>
              <a:t>be Your name.</a:t>
            </a:r>
          </a:p>
        </p:txBody>
      </p:sp>
    </p:spTree>
    <p:extLst>
      <p:ext uri="{BB962C8B-B14F-4D97-AF65-F5344CB8AC3E}">
        <p14:creationId xmlns:p14="http://schemas.microsoft.com/office/powerpoint/2010/main" val="192590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43" y="228600"/>
            <a:ext cx="8645315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พระนามของพระเจ้า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สาธุการพระนาม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 smtClean="0">
                <a:solidFill>
                  <a:srgbClr val="000000"/>
                </a:solidFill>
              </a:rPr>
              <a:t>สาธุการ</a:t>
            </a:r>
            <a:r>
              <a:rPr sz="5400" dirty="0" err="1">
                <a:solidFill>
                  <a:srgbClr val="000000"/>
                </a:solidFill>
              </a:rPr>
              <a:t>พระนามของพระเจ้า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สาธุการพระนามพระเจ้าสูงสุด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05200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Blessed </a:t>
            </a:r>
            <a:r>
              <a:rPr sz="4400" dirty="0">
                <a:solidFill>
                  <a:srgbClr val="3A70BC"/>
                </a:solidFill>
              </a:rPr>
              <a:t>be the name of the Lord, Blessed be Your name.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Blessed </a:t>
            </a:r>
            <a:r>
              <a:rPr sz="4400" dirty="0">
                <a:solidFill>
                  <a:srgbClr val="3A70BC"/>
                </a:solidFill>
              </a:rPr>
              <a:t>be the name of the Lord, Blessed be Your glorious name.</a:t>
            </a:r>
          </a:p>
        </p:txBody>
      </p:sp>
    </p:spTree>
    <p:extLst>
      <p:ext uri="{BB962C8B-B14F-4D97-AF65-F5344CB8AC3E}">
        <p14:creationId xmlns:p14="http://schemas.microsoft.com/office/powerpoint/2010/main" val="305278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323" y="228600"/>
            <a:ext cx="7385355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ทรง</a:t>
            </a:r>
            <a:r>
              <a:rPr sz="5400" dirty="0" err="1">
                <a:solidFill>
                  <a:srgbClr val="000000"/>
                </a:solidFill>
              </a:rPr>
              <a:t>ให้และทรงรับไป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ทรงให้และทรงรับไป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แต่ฉันขอตัดสินใจ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จะสรรเสริญเรื่อยไป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323" y="3072348"/>
            <a:ext cx="7443191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You </a:t>
            </a:r>
            <a:r>
              <a:rPr sz="4800" dirty="0">
                <a:solidFill>
                  <a:srgbClr val="3A70BC"/>
                </a:solidFill>
              </a:rPr>
              <a:t>give and take away,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you </a:t>
            </a:r>
            <a:r>
              <a:rPr sz="4800" dirty="0">
                <a:solidFill>
                  <a:srgbClr val="3A70BC"/>
                </a:solidFill>
              </a:rPr>
              <a:t>give and take away</a:t>
            </a:r>
            <a:br>
              <a:rPr sz="4800" dirty="0">
                <a:solidFill>
                  <a:srgbClr val="3A70BC"/>
                </a:solidFill>
              </a:rPr>
            </a:br>
            <a:r>
              <a:rPr sz="4800" dirty="0">
                <a:solidFill>
                  <a:srgbClr val="3A70BC"/>
                </a:solidFill>
              </a:rPr>
              <a:t> My heart will choose to say</a:t>
            </a:r>
            <a:br>
              <a:rPr sz="4800" dirty="0">
                <a:solidFill>
                  <a:srgbClr val="3A70BC"/>
                </a:solidFill>
              </a:rPr>
            </a:br>
            <a:r>
              <a:rPr sz="4800" dirty="0">
                <a:solidFill>
                  <a:srgbClr val="3A70BC"/>
                </a:solidFill>
              </a:rPr>
              <a:t> </a:t>
            </a:r>
            <a:r>
              <a:rPr sz="4800" dirty="0" smtClean="0">
                <a:solidFill>
                  <a:srgbClr val="3A70BC"/>
                </a:solidFill>
              </a:rPr>
              <a:t>Lord</a:t>
            </a:r>
            <a:r>
              <a:rPr sz="4800" dirty="0">
                <a:solidFill>
                  <a:srgbClr val="3A70BC"/>
                </a:solidFill>
              </a:rPr>
              <a:t>, blessed be Your name</a:t>
            </a:r>
            <a:br>
              <a:rPr sz="4800" dirty="0">
                <a:solidFill>
                  <a:srgbClr val="3A70BC"/>
                </a:solidFill>
              </a:rPr>
            </a:br>
            <a:endParaRPr sz="48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306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246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สาธุการพระนาม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สาธุการพระนาม</dc:title>
  <dc:creator>LERTSIRIKARN</dc:creator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2019-08-15T16:52:32Z</dcterms:modified>
</cp:coreProperties>
</file>