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1" r:id="rId5"/>
    <p:sldId id="262" r:id="rId6"/>
    <p:sldId id="258" r:id="rId7"/>
    <p:sldId id="273" r:id="rId8"/>
    <p:sldId id="266" r:id="rId9"/>
    <p:sldId id="265" r:id="rId10"/>
    <p:sldId id="259" r:id="rId11"/>
    <p:sldId id="267" r:id="rId12"/>
    <p:sldId id="268" r:id="rId13"/>
    <p:sldId id="269" r:id="rId14"/>
    <p:sldId id="260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Grid="0" snapToObjects="1"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4000"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6937"/>
            <a:ext cx="7772400" cy="1470025"/>
          </a:xfrm>
        </p:spPr>
        <p:txBody>
          <a:bodyPr>
            <a:normAutofit/>
          </a:bodyPr>
          <a:lstStyle/>
          <a:p>
            <a:r>
              <a:rPr sz="8800" dirty="0">
                <a:solidFill>
                  <a:schemeClr val="accent2">
                    <a:lumMod val="50000"/>
                  </a:schemeClr>
                </a:solidFill>
              </a:rPr>
              <a:t>In Christ Alone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36897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CCFF"/>
                </a:solidFill>
              </a:rPr>
              <a:t>3. </a:t>
            </a:r>
            <a:r>
              <a:rPr dirty="0" smtClean="0">
                <a:solidFill>
                  <a:srgbClr val="FFCCFF"/>
                </a:solidFill>
              </a:rPr>
              <a:t>There </a:t>
            </a:r>
            <a:r>
              <a:rPr dirty="0">
                <a:solidFill>
                  <a:srgbClr val="FFCCFF"/>
                </a:solidFill>
              </a:rPr>
              <a:t>in the ground His body lay. </a:t>
            </a:r>
            <a:r>
              <a:rPr dirty="0">
                <a:solidFill>
                  <a:schemeClr val="bg1"/>
                </a:solidFill>
              </a:rPr>
              <a:t>Light of the world by darkness </a:t>
            </a:r>
            <a:r>
              <a:rPr dirty="0" smtClean="0">
                <a:solidFill>
                  <a:schemeClr val="bg1"/>
                </a:solidFill>
              </a:rPr>
              <a:t>slain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1499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Then bursting forth in glorious Day.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Up from the grave he rose again!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05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13509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CCFF"/>
                </a:solidFill>
              </a:rPr>
              <a:t>And as He stands </a:t>
            </a: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CCFF"/>
                </a:solidFill>
              </a:rPr>
              <a:t>in victory. </a:t>
            </a: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Sin's curse has lost its grip on me,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7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"/>
            <a:ext cx="7315200" cy="644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For I am His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and He is mine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Bought with the precious blood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of Christ.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699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95943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CCFF"/>
                </a:solidFill>
              </a:rPr>
              <a:t>4. </a:t>
            </a:r>
            <a:r>
              <a:rPr dirty="0" smtClean="0">
                <a:solidFill>
                  <a:srgbClr val="FFCCFF"/>
                </a:solidFill>
              </a:rPr>
              <a:t>No </a:t>
            </a:r>
            <a:r>
              <a:rPr dirty="0">
                <a:solidFill>
                  <a:srgbClr val="FFCCFF"/>
                </a:solidFill>
              </a:rPr>
              <a:t>guilt in life,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no </a:t>
            </a:r>
            <a:r>
              <a:rPr dirty="0">
                <a:solidFill>
                  <a:srgbClr val="FFCCFF"/>
                </a:solidFill>
              </a:rPr>
              <a:t>fear in death,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This </a:t>
            </a:r>
            <a:r>
              <a:rPr dirty="0">
                <a:solidFill>
                  <a:schemeClr val="bg1"/>
                </a:solidFill>
              </a:rPr>
              <a:t>is the power of Christ in me</a:t>
            </a:r>
            <a:r>
              <a:rPr dirty="0" smtClean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7383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From </a:t>
            </a:r>
            <a:r>
              <a:rPr dirty="0">
                <a:solidFill>
                  <a:srgbClr val="FFCCFF"/>
                </a:solidFill>
              </a:rPr>
              <a:t>life's first cry to final breath.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Jesus </a:t>
            </a:r>
            <a:r>
              <a:rPr dirty="0">
                <a:solidFill>
                  <a:schemeClr val="bg1"/>
                </a:solidFill>
              </a:rPr>
              <a:t>commands my destiny</a:t>
            </a:r>
            <a:r>
              <a:rPr dirty="0" smtClean="0">
                <a:solidFill>
                  <a:schemeClr val="bg1"/>
                </a:solidFill>
              </a:rPr>
              <a:t>.  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495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No </a:t>
            </a:r>
            <a:r>
              <a:rPr dirty="0">
                <a:solidFill>
                  <a:srgbClr val="FFCCFF"/>
                </a:solidFill>
              </a:rPr>
              <a:t>power of hell,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no </a:t>
            </a:r>
            <a:r>
              <a:rPr dirty="0">
                <a:solidFill>
                  <a:srgbClr val="FFCCFF"/>
                </a:solidFill>
              </a:rPr>
              <a:t>scheme of man, </a:t>
            </a:r>
            <a:r>
              <a:rPr dirty="0">
                <a:solidFill>
                  <a:schemeClr val="bg1"/>
                </a:solidFill>
              </a:rPr>
              <a:t>Can ever pluck me from His hand</a:t>
            </a:r>
            <a:r>
              <a:rPr dirty="0" smtClean="0">
                <a:solidFill>
                  <a:schemeClr val="bg1"/>
                </a:solidFill>
              </a:rPr>
              <a:t>;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689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Till </a:t>
            </a:r>
            <a:r>
              <a:rPr dirty="0">
                <a:solidFill>
                  <a:srgbClr val="FFCCFF"/>
                </a:solidFill>
              </a:rPr>
              <a:t>He returns or calls me home,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Here </a:t>
            </a:r>
            <a:r>
              <a:rPr dirty="0">
                <a:solidFill>
                  <a:schemeClr val="bg1"/>
                </a:solidFill>
              </a:rPr>
              <a:t>in the power of Christ I'll stand.     </a:t>
            </a:r>
          </a:p>
        </p:txBody>
      </p:sp>
    </p:spTree>
    <p:extLst>
      <p:ext uri="{BB962C8B-B14F-4D97-AF65-F5344CB8AC3E}">
        <p14:creationId xmlns:p14="http://schemas.microsoft.com/office/powerpoint/2010/main" val="213437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CCFF"/>
                </a:solidFill>
              </a:rPr>
              <a:t>1. </a:t>
            </a:r>
            <a:r>
              <a:rPr dirty="0" smtClean="0">
                <a:solidFill>
                  <a:srgbClr val="FFCCFF"/>
                </a:solidFill>
              </a:rPr>
              <a:t>In </a:t>
            </a:r>
            <a:r>
              <a:rPr dirty="0">
                <a:solidFill>
                  <a:srgbClr val="FFCCFF"/>
                </a:solidFill>
              </a:rPr>
              <a:t>Christ alone my hope is found,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 </a:t>
            </a:r>
            <a:r>
              <a:rPr dirty="0">
                <a:solidFill>
                  <a:schemeClr val="bg1"/>
                </a:solidFill>
              </a:rPr>
              <a:t>is my light, my strength, my song</a:t>
            </a:r>
            <a:r>
              <a:rPr dirty="0" smtClean="0">
                <a:solidFill>
                  <a:schemeClr val="bg1"/>
                </a:solidFill>
              </a:rPr>
              <a:t>;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0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9817"/>
            <a:ext cx="7315200" cy="644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this </a:t>
            </a:r>
            <a:r>
              <a:rPr dirty="0">
                <a:solidFill>
                  <a:srgbClr val="FFCCFF"/>
                </a:solidFill>
              </a:rPr>
              <a:t>Cornerstone, this solid Ground, </a:t>
            </a:r>
            <a:r>
              <a:rPr dirty="0">
                <a:solidFill>
                  <a:schemeClr val="bg1"/>
                </a:solidFill>
              </a:rPr>
              <a:t>firm through the fiercest drought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storm</a:t>
            </a:r>
            <a:r>
              <a:rPr dirty="0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777" y="379882"/>
            <a:ext cx="856323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What </a:t>
            </a:r>
            <a:r>
              <a:rPr dirty="0">
                <a:solidFill>
                  <a:srgbClr val="FFCCFF"/>
                </a:solidFill>
              </a:rPr>
              <a:t>heights of love,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what </a:t>
            </a:r>
            <a:r>
              <a:rPr dirty="0">
                <a:solidFill>
                  <a:srgbClr val="FFCCFF"/>
                </a:solidFill>
              </a:rPr>
              <a:t>depths of peace,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when </a:t>
            </a:r>
            <a:r>
              <a:rPr dirty="0">
                <a:solidFill>
                  <a:schemeClr val="bg1"/>
                </a:solidFill>
              </a:rPr>
              <a:t>fears are stilled,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when </a:t>
            </a:r>
            <a:r>
              <a:rPr dirty="0">
                <a:solidFill>
                  <a:schemeClr val="bg1"/>
                </a:solidFill>
              </a:rPr>
              <a:t>strivings cease</a:t>
            </a:r>
            <a:r>
              <a:rPr dirty="0" smtClean="0">
                <a:solidFill>
                  <a:schemeClr val="bg1"/>
                </a:solidFill>
              </a:rPr>
              <a:t>!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18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13861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My </a:t>
            </a:r>
            <a:r>
              <a:rPr dirty="0">
                <a:solidFill>
                  <a:srgbClr val="FFCCFF"/>
                </a:solidFill>
              </a:rPr>
              <a:t>Comforter</a:t>
            </a:r>
            <a:r>
              <a:rPr dirty="0" smtClean="0">
                <a:solidFill>
                  <a:srgbClr val="FFCCFF"/>
                </a:solidFill>
              </a:rPr>
              <a:t>,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 </a:t>
            </a:r>
            <a:r>
              <a:rPr dirty="0">
                <a:solidFill>
                  <a:srgbClr val="FFCCFF"/>
                </a:solidFill>
              </a:rPr>
              <a:t>my All in All,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here </a:t>
            </a:r>
            <a:r>
              <a:rPr dirty="0">
                <a:solidFill>
                  <a:schemeClr val="bg1"/>
                </a:solidFill>
              </a:rPr>
              <a:t>in the love of Christ I stand.</a:t>
            </a:r>
          </a:p>
        </p:txBody>
      </p:sp>
    </p:spTree>
    <p:extLst>
      <p:ext uri="{BB962C8B-B14F-4D97-AF65-F5344CB8AC3E}">
        <p14:creationId xmlns:p14="http://schemas.microsoft.com/office/powerpoint/2010/main" val="158969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96559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 smtClean="0">
                <a:solidFill>
                  <a:srgbClr val="FFCCFF"/>
                </a:solidFill>
              </a:rPr>
              <a:t>2. </a:t>
            </a:r>
            <a:r>
              <a:rPr dirty="0" smtClean="0">
                <a:solidFill>
                  <a:srgbClr val="FFCCFF"/>
                </a:solidFill>
              </a:rPr>
              <a:t>In </a:t>
            </a:r>
            <a:r>
              <a:rPr dirty="0">
                <a:solidFill>
                  <a:srgbClr val="FFCCFF"/>
                </a:solidFill>
              </a:rPr>
              <a:t>Christ alone!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who </a:t>
            </a:r>
            <a:r>
              <a:rPr dirty="0">
                <a:solidFill>
                  <a:srgbClr val="FFCCFF"/>
                </a:solidFill>
              </a:rPr>
              <a:t>took on flesh. </a:t>
            </a:r>
            <a:r>
              <a:rPr dirty="0" smtClean="0">
                <a:solidFill>
                  <a:schemeClr val="bg1"/>
                </a:solidFill>
              </a:rPr>
              <a:t>Ful</a:t>
            </a:r>
            <a:r>
              <a:rPr lang="en-US" dirty="0" smtClean="0">
                <a:solidFill>
                  <a:schemeClr val="bg1"/>
                </a:solidFill>
              </a:rPr>
              <a:t>l</a:t>
            </a:r>
            <a:r>
              <a:rPr dirty="0" smtClean="0">
                <a:solidFill>
                  <a:schemeClr val="bg1"/>
                </a:solidFill>
              </a:rPr>
              <a:t>ness </a:t>
            </a:r>
            <a:r>
              <a:rPr dirty="0">
                <a:solidFill>
                  <a:schemeClr val="bg1"/>
                </a:solidFill>
              </a:rPr>
              <a:t>of God in helpless </a:t>
            </a:r>
            <a:r>
              <a:rPr dirty="0" smtClean="0">
                <a:solidFill>
                  <a:schemeClr val="bg1"/>
                </a:solidFill>
              </a:rPr>
              <a:t>babe!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96559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This </a:t>
            </a:r>
            <a:r>
              <a:rPr dirty="0">
                <a:solidFill>
                  <a:srgbClr val="FFCCFF"/>
                </a:solidFill>
              </a:rPr>
              <a:t>gift of love and righteousness</a:t>
            </a:r>
            <a:r>
              <a:rPr dirty="0" smtClean="0">
                <a:solidFill>
                  <a:srgbClr val="FFCCFF"/>
                </a:solidFill>
              </a:rPr>
              <a:t>.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Scorned by the ones he came to save: </a:t>
            </a:r>
          </a:p>
        </p:txBody>
      </p:sp>
    </p:spTree>
    <p:extLst>
      <p:ext uri="{BB962C8B-B14F-4D97-AF65-F5344CB8AC3E}">
        <p14:creationId xmlns:p14="http://schemas.microsoft.com/office/powerpoint/2010/main" val="57645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96559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Till </a:t>
            </a:r>
            <a:r>
              <a:rPr dirty="0">
                <a:solidFill>
                  <a:srgbClr val="FFCCFF"/>
                </a:solidFill>
              </a:rPr>
              <a:t>on that cross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as </a:t>
            </a:r>
            <a:r>
              <a:rPr dirty="0">
                <a:solidFill>
                  <a:srgbClr val="FFCCFF"/>
                </a:solidFill>
              </a:rPr>
              <a:t>Jesus died,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The </a:t>
            </a:r>
            <a:r>
              <a:rPr dirty="0">
                <a:solidFill>
                  <a:schemeClr val="bg1"/>
                </a:solidFill>
              </a:rPr>
              <a:t>wrath of God was </a:t>
            </a:r>
            <a:r>
              <a:rPr dirty="0" smtClean="0">
                <a:solidFill>
                  <a:schemeClr val="bg1"/>
                </a:solidFill>
              </a:rPr>
              <a:t>satisfied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67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9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73174"/>
            <a:ext cx="73152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For </a:t>
            </a:r>
            <a:r>
              <a:rPr dirty="0">
                <a:solidFill>
                  <a:srgbClr val="FFCCFF"/>
                </a:solidFill>
              </a:rPr>
              <a:t>every sin on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CCFF"/>
                </a:solidFill>
              </a:rPr>
              <a:t>Him </a:t>
            </a:r>
            <a:r>
              <a:rPr dirty="0">
                <a:solidFill>
                  <a:srgbClr val="FFCCFF"/>
                </a:solidFill>
              </a:rPr>
              <a:t>was laid</a:t>
            </a:r>
            <a:r>
              <a:rPr dirty="0" smtClean="0">
                <a:solidFill>
                  <a:srgbClr val="FFCCFF"/>
                </a:solidFill>
              </a:rPr>
              <a:t>; </a:t>
            </a:r>
            <a:endParaRPr lang="en-US" dirty="0" smtClean="0">
              <a:solidFill>
                <a:srgbClr val="FFCCFF"/>
              </a:solidFill>
            </a:endParaRPr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Here </a:t>
            </a:r>
            <a:r>
              <a:rPr dirty="0">
                <a:solidFill>
                  <a:schemeClr val="bg1"/>
                </a:solidFill>
              </a:rPr>
              <a:t>in the death of Christ I live.</a:t>
            </a:r>
          </a:p>
        </p:txBody>
      </p:sp>
    </p:spTree>
    <p:extLst>
      <p:ext uri="{BB962C8B-B14F-4D97-AF65-F5344CB8AC3E}">
        <p14:creationId xmlns:p14="http://schemas.microsoft.com/office/powerpoint/2010/main" val="2558246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276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 Christ Alone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Christ Alone 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2020-01-04T07:47:52Z</dcterms:modified>
  <cp:category/>
</cp:coreProperties>
</file>