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8000" dirty="0">
                <a:solidFill>
                  <a:srgbClr val="FFFFCC"/>
                </a:solidFill>
              </a:rPr>
              <a:t>Step by Step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131" y="78373"/>
            <a:ext cx="867373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FFFFCC"/>
                </a:solidFill>
              </a:rPr>
              <a:t>Oh </a:t>
            </a:r>
            <a:r>
              <a:rPr b="1" dirty="0">
                <a:solidFill>
                  <a:srgbClr val="FFFFCC"/>
                </a:solidFill>
              </a:rPr>
              <a:t>God, </a:t>
            </a:r>
            <a:endParaRPr lang="en-US" b="1" dirty="0" smtClean="0">
              <a:solidFill>
                <a:srgbClr val="FFFFCC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FFFFCC"/>
                </a:solidFill>
              </a:rPr>
              <a:t>You </a:t>
            </a:r>
            <a:r>
              <a:rPr b="1" dirty="0">
                <a:solidFill>
                  <a:srgbClr val="FFFFCC"/>
                </a:solidFill>
              </a:rPr>
              <a:t>are my God. </a:t>
            </a:r>
            <a:endParaRPr lang="en-US" b="1" dirty="0" smtClean="0">
              <a:solidFill>
                <a:srgbClr val="FFFFCC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FFFFCC"/>
                </a:solidFill>
              </a:rPr>
              <a:t>And </a:t>
            </a:r>
            <a:r>
              <a:rPr b="1" dirty="0">
                <a:solidFill>
                  <a:srgbClr val="FFFFCC"/>
                </a:solidFill>
              </a:rPr>
              <a:t>I will </a:t>
            </a:r>
            <a:r>
              <a:rPr b="1" dirty="0" smtClean="0">
                <a:solidFill>
                  <a:srgbClr val="FFFFCC"/>
                </a:solidFill>
              </a:rPr>
              <a:t>ever </a:t>
            </a:r>
            <a:endParaRPr lang="en-US" b="1" dirty="0" smtClean="0">
              <a:solidFill>
                <a:srgbClr val="FFFFCC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FFFFCC"/>
                </a:solidFill>
              </a:rPr>
              <a:t>praise </a:t>
            </a:r>
            <a:r>
              <a:rPr b="1" dirty="0">
                <a:solidFill>
                  <a:srgbClr val="FFFFCC"/>
                </a:solidFill>
              </a:rPr>
              <a:t>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9188"/>
            <a:ext cx="7315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will seek </a:t>
            </a:r>
            <a:endParaRPr lang="en-US" b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morning. </a:t>
            </a:r>
            <a:endParaRPr lang="en-US" b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will learn to walk in Your ways.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9186"/>
            <a:ext cx="7315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by step You'll lead me. </a:t>
            </a:r>
            <a:endParaRPr lang="en-US" b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will follow You all of my days.</a:t>
            </a:r>
          </a:p>
        </p:txBody>
      </p:sp>
    </p:spTree>
    <p:extLst>
      <p:ext uri="{BB962C8B-B14F-4D97-AF65-F5344CB8AC3E}">
        <p14:creationId xmlns:p14="http://schemas.microsoft.com/office/powerpoint/2010/main" val="310049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Step by Step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by Step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2020-01-04T07:26:19Z</dcterms:modified>
  <cp:category/>
</cp:coreProperties>
</file>