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หนึ่งหมื่นเหตุผล</a:t>
            </a:r>
          </a:p>
        </p:txBody>
      </p:sp>
      <p:sp>
        <p:nvSpPr>
          <p:cNvPr id="3" name="Subtitle 2"/>
          <p:cNvSpPr>
            <a:spLocks noGrp="1"/>
          </p:cNvSpPr>
          <p:nvPr>
            <p:ph type="subTitle" idx="1"/>
          </p:nvPr>
        </p:nvSpPr>
        <p:spPr/>
        <p:txBody>
          <a:bodyPr/>
          <a:lstStyle/>
          <a:p>
            <a:pPr>
              <a:defRPr sz="4000">
                <a:solidFill>
                  <a:srgbClr val="3A70BC"/>
                </a:solidFill>
              </a:defRPr>
            </a:pPr>
            <a:r>
              <a:t>10,000 Reasons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Bless the Lord, O my soul, O my soul</a:t>
            </a:r>
            <a:br/>
            <a:r>
              <a:t> Worship His holy name. Sing like never before</a:t>
            </a:r>
            <a:br/>
            <a:r>
              <a:t> O my soul. I'll worship Your holy name</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ดวงอาทิตย์ฉายแสงและลาลับไป นี่เป็นเวลาสรรเสริญอีกครา</a:t>
            </a:r>
            <a:br/>
            <a:r>
              <a:t>ทุกสิ่งพัดผ่านไปและทุกสิ่งจะเกิดขึ้นตามมา</a:t>
            </a:r>
            <a:br/>
            <a:r>
              <a:t>และฉันจะสรรเสริญเมื่อยามเย็นเยือนมา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The sun comes up, it's a new day dawning. It's time to sing Your song again. Whatever may pass and whatever lies before me. Let me be singing when the evening comes.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Bless the Lord, O my soul, O my soul</a:t>
            </a:r>
            <a:br/>
            <a:r>
              <a:t> Worship His holy name. Sing like never before</a:t>
            </a:r>
            <a:br/>
            <a:r>
              <a:t> O my soul. I'll worship Your holy name</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000">
                <a:solidFill>
                  <a:srgbClr val="000000"/>
                </a:solidFill>
              </a:defRPr>
            </a:pPr>
            <a:r>
              <a:t>ความรักมั่นคง ไม่ทรงโกรธเร็วไว พระนามยิ่งใหญ่ พระทัยพระองค์งดงาม ความดีของพระองค์จะทรงทำให้ฉันร้องเพลง หนึ่งหมื่นเหตุผล ใจฉันเองได้สัมผัส</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You're rich in love and You're slow to anger. Your name is great and Your heart is kind. For all Your goodness, I will keep on singing. Ten thousand reasons for my heart to find.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Bless the Lord, O my soul, O my soul</a:t>
            </a:r>
            <a:br/>
            <a:r>
              <a:t> Worship His holy name. Sing like never before</a:t>
            </a:r>
            <a:br/>
            <a:r>
              <a:t> O my soul. I'll worship Your holy name</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b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3500">
                <a:solidFill>
                  <a:srgbClr val="3A70BC"/>
                </a:solidFill>
              </a:defRPr>
            </a:pPr>
            <a:r>
              <a:t>And on that day when my strength is failing. The end draws near and my time has come. Still, my soul will sing Your praise unending. Ten thousand years and then forevermore. Forevermore.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0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3500">
                <a:solidFill>
                  <a:srgbClr val="3A70BC"/>
                </a:solidFill>
              </a:defRPr>
            </a:pPr>
            <a:r>
              <a:t>Bless the Lord, O my soul, O my soul</a:t>
            </a:r>
            <a:br/>
            <a:r>
              <a:t> Worship His holy name. Sing like never before</a:t>
            </a:r>
            <a:br/>
            <a:r>
              <a:t> O my soul. I'll worship Your holy name</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