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7200" b="1" dirty="0" err="1">
                <a:solidFill>
                  <a:srgbClr val="C00000"/>
                </a:solidFill>
              </a:rPr>
              <a:t>ฮาเลลูยา</a:t>
            </a:r>
            <a:endParaRPr sz="7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000"/>
              </a:lnSpc>
              <a:defRPr sz="5400">
                <a:solidFill>
                  <a:srgbClr val="000000"/>
                </a:solidFill>
              </a:defRPr>
            </a:pPr>
            <a:r>
              <a:rPr dirty="0" err="1">
                <a:solidFill>
                  <a:srgbClr val="C00000"/>
                </a:solidFill>
              </a:rPr>
              <a:t>ข้ารักพระองค์หมดทั้งดวงใจ</a:t>
            </a:r>
            <a:r>
              <a:rPr dirty="0">
                <a:solidFill>
                  <a:srgbClr val="C00000"/>
                </a:solidFill>
              </a:rPr>
              <a:t/>
            </a:r>
            <a:br>
              <a:rPr dirty="0">
                <a:solidFill>
                  <a:srgbClr val="C00000"/>
                </a:solidFill>
              </a:rPr>
            </a:br>
            <a:r>
              <a:rPr dirty="0" err="1">
                <a:solidFill>
                  <a:srgbClr val="C00000"/>
                </a:solidFill>
              </a:rPr>
              <a:t>พระองค์ประทานความหวังในใจ</a:t>
            </a:r>
            <a:r>
              <a:rPr dirty="0">
                <a:solidFill>
                  <a:srgbClr val="C00000"/>
                </a:solidFill>
              </a:rPr>
              <a:t/>
            </a:r>
            <a:br>
              <a:rPr dirty="0">
                <a:solidFill>
                  <a:srgbClr val="C00000"/>
                </a:solidFill>
              </a:rPr>
            </a:br>
            <a:r>
              <a:rPr dirty="0" err="1">
                <a:solidFill>
                  <a:srgbClr val="C00000"/>
                </a:solidFill>
              </a:rPr>
              <a:t>ข้าจะร้องสรรเสริญถวายแด่พระองค์</a:t>
            </a:r>
            <a:r>
              <a:rPr dirty="0">
                <a:solidFill>
                  <a:srgbClr val="C00000"/>
                </a:solidFill>
              </a:rPr>
              <a:t/>
            </a:r>
            <a:br>
              <a:rPr dirty="0">
                <a:solidFill>
                  <a:srgbClr val="C00000"/>
                </a:solidFill>
              </a:rPr>
            </a:br>
            <a:r>
              <a:rPr dirty="0" err="1">
                <a:solidFill>
                  <a:srgbClr val="C00000"/>
                </a:solidFill>
              </a:rPr>
              <a:t>พระกรุณานำข้าผ่านพ้น</a:t>
            </a:r>
            <a:r>
              <a:rPr dirty="0">
                <a:solidFill>
                  <a:srgbClr val="C00000"/>
                </a:solidFill>
              </a:rPr>
              <a:t> </a:t>
            </a:r>
            <a:r>
              <a:rPr dirty="0" err="1">
                <a:solidFill>
                  <a:srgbClr val="C00000"/>
                </a:solidFill>
              </a:rPr>
              <a:t>สิ่งเดิมเลยไป</a:t>
            </a:r>
            <a:r>
              <a:rPr dirty="0">
                <a:solidFill>
                  <a:srgbClr val="C00000"/>
                </a:solidFill>
              </a:rPr>
              <a:t/>
            </a:r>
            <a:br>
              <a:rPr dirty="0">
                <a:solidFill>
                  <a:srgbClr val="C00000"/>
                </a:solidFill>
              </a:rPr>
            </a:br>
            <a:r>
              <a:rPr dirty="0" err="1">
                <a:solidFill>
                  <a:srgbClr val="C00000"/>
                </a:solidFill>
              </a:rPr>
              <a:t>สิ่งใหม่ได้พบ</a:t>
            </a:r>
            <a:r>
              <a:rPr dirty="0">
                <a:solidFill>
                  <a:srgbClr val="C00000"/>
                </a:solidFill>
              </a:rPr>
              <a:t> </a:t>
            </a:r>
            <a:r>
              <a:rPr dirty="0" err="1">
                <a:solidFill>
                  <a:srgbClr val="C00000"/>
                </a:solidFill>
              </a:rPr>
              <a:t>จิตใจของข้าสรรเสริญว่า</a:t>
            </a:r>
            <a:r>
              <a:rPr dirty="0">
                <a:solidFill>
                  <a:srgbClr val="C00000"/>
                </a:solidFill>
              </a:rPr>
              <a:t/>
            </a:r>
            <a:br>
              <a:rPr dirty="0">
                <a:solidFill>
                  <a:srgbClr val="C00000"/>
                </a:solidFill>
              </a:rPr>
            </a:br>
            <a:r>
              <a:rPr dirty="0" err="1">
                <a:solidFill>
                  <a:srgbClr val="C00000"/>
                </a:solidFill>
              </a:rPr>
              <a:t>ฮาเลลูยา</a:t>
            </a:r>
            <a:r>
              <a:rPr dirty="0">
                <a:solidFill>
                  <a:srgbClr val="C00000"/>
                </a:solidFill>
              </a:rPr>
              <a:t> (x4)</a:t>
            </a:r>
          </a:p>
        </p:txBody>
      </p:sp>
    </p:spTree>
    <p:extLst>
      <p:ext uri="{BB962C8B-B14F-4D97-AF65-F5344CB8AC3E}">
        <p14:creationId xmlns:p14="http://schemas.microsoft.com/office/powerpoint/2010/main" val="47065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2347" y="339635"/>
            <a:ext cx="7999306" cy="61965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6800"/>
              </a:lnSpc>
              <a:defRPr sz="5400">
                <a:solidFill>
                  <a:srgbClr val="000000"/>
                </a:solidFill>
              </a:defRPr>
            </a:pPr>
            <a:r>
              <a:rPr dirty="0" err="1">
                <a:solidFill>
                  <a:srgbClr val="C00000"/>
                </a:solidFill>
              </a:rPr>
              <a:t>ข้ารู้พระองค์ทรงเป็นพระเจ้า</a:t>
            </a:r>
            <a:r>
              <a:rPr dirty="0">
                <a:solidFill>
                  <a:srgbClr val="C00000"/>
                </a:solidFill>
              </a:rPr>
              <a:t/>
            </a:r>
            <a:br>
              <a:rPr dirty="0">
                <a:solidFill>
                  <a:srgbClr val="C00000"/>
                </a:solidFill>
              </a:rPr>
            </a:br>
            <a:r>
              <a:rPr dirty="0">
                <a:solidFill>
                  <a:srgbClr val="C00000"/>
                </a:solidFill>
              </a:rPr>
              <a:t>  </a:t>
            </a:r>
            <a:r>
              <a:rPr dirty="0" err="1">
                <a:solidFill>
                  <a:srgbClr val="C00000"/>
                </a:solidFill>
              </a:rPr>
              <a:t>พระองค์เติมเต็มความรักพระคุณ</a:t>
            </a:r>
            <a:r>
              <a:rPr dirty="0">
                <a:solidFill>
                  <a:srgbClr val="C00000"/>
                </a:solidFill>
              </a:rPr>
              <a:t/>
            </a:r>
            <a:br>
              <a:rPr dirty="0">
                <a:solidFill>
                  <a:srgbClr val="C00000"/>
                </a:solidFill>
              </a:rPr>
            </a:br>
            <a:r>
              <a:rPr dirty="0" err="1">
                <a:solidFill>
                  <a:srgbClr val="C00000"/>
                </a:solidFill>
              </a:rPr>
              <a:t>ข้าจะร้องสรรเสริญโมทนา</a:t>
            </a:r>
            <a:r>
              <a:rPr dirty="0">
                <a:solidFill>
                  <a:srgbClr val="C00000"/>
                </a:solidFill>
              </a:rPr>
              <a:t/>
            </a:r>
            <a:br>
              <a:rPr dirty="0">
                <a:solidFill>
                  <a:srgbClr val="C00000"/>
                </a:solidFill>
              </a:rPr>
            </a:br>
            <a:r>
              <a:rPr dirty="0">
                <a:solidFill>
                  <a:srgbClr val="C00000"/>
                </a:solidFill>
              </a:rPr>
              <a:t> </a:t>
            </a:r>
            <a:r>
              <a:rPr dirty="0" err="1">
                <a:solidFill>
                  <a:srgbClr val="C00000"/>
                </a:solidFill>
              </a:rPr>
              <a:t>ขอบพระคุณโปรดนำข้าจากแดนความตาย</a:t>
            </a:r>
            <a:r>
              <a:rPr dirty="0">
                <a:solidFill>
                  <a:srgbClr val="C00000"/>
                </a:solidFill>
              </a:rPr>
              <a:t/>
            </a:r>
            <a:br>
              <a:rPr dirty="0">
                <a:solidFill>
                  <a:srgbClr val="C00000"/>
                </a:solidFill>
              </a:rPr>
            </a:br>
            <a:r>
              <a:rPr dirty="0" err="1">
                <a:solidFill>
                  <a:srgbClr val="C00000"/>
                </a:solidFill>
              </a:rPr>
              <a:t>และประทานให้ข้าเป็นไท</a:t>
            </a:r>
            <a:r>
              <a:rPr dirty="0">
                <a:solidFill>
                  <a:srgbClr val="C00000"/>
                </a:solidFill>
              </a:rPr>
              <a:t/>
            </a:r>
            <a:br>
              <a:rPr dirty="0">
                <a:solidFill>
                  <a:srgbClr val="C00000"/>
                </a:solidFill>
              </a:rPr>
            </a:br>
            <a:r>
              <a:rPr dirty="0">
                <a:solidFill>
                  <a:srgbClr val="C00000"/>
                </a:solidFill>
              </a:rPr>
              <a:t> </a:t>
            </a:r>
            <a:r>
              <a:rPr dirty="0" err="1">
                <a:solidFill>
                  <a:srgbClr val="C00000"/>
                </a:solidFill>
              </a:rPr>
              <a:t>บัดนี้ข้าร้องสรรเสริญว่า</a:t>
            </a:r>
            <a:r>
              <a:rPr dirty="0">
                <a:solidFill>
                  <a:srgbClr val="C00000"/>
                </a:solidFill>
              </a:rPr>
              <a:t/>
            </a:r>
            <a:br>
              <a:rPr dirty="0">
                <a:solidFill>
                  <a:srgbClr val="C00000"/>
                </a:solidFill>
              </a:rPr>
            </a:br>
            <a:r>
              <a:rPr dirty="0" err="1">
                <a:solidFill>
                  <a:srgbClr val="C00000"/>
                </a:solidFill>
              </a:rPr>
              <a:t>ฮาเลลูยา</a:t>
            </a:r>
            <a:endParaRPr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7810" y="1449977"/>
            <a:ext cx="3448380" cy="36830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000"/>
              </a:lnSpc>
              <a:defRPr sz="5400">
                <a:solidFill>
                  <a:srgbClr val="000000"/>
                </a:solidFill>
              </a:defRPr>
            </a:pPr>
            <a:r>
              <a:rPr dirty="0" err="1">
                <a:solidFill>
                  <a:srgbClr val="C00000"/>
                </a:solidFill>
              </a:rPr>
              <a:t>ฮาเลลู</a:t>
            </a:r>
            <a:r>
              <a:rPr dirty="0" err="1" smtClean="0">
                <a:solidFill>
                  <a:srgbClr val="C00000"/>
                </a:solidFill>
              </a:rPr>
              <a:t>ยา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dirty="0" err="1" smtClean="0">
                <a:solidFill>
                  <a:srgbClr val="C00000"/>
                </a:solidFill>
              </a:rPr>
              <a:t>ฮาเลลู</a:t>
            </a:r>
            <a:r>
              <a:rPr dirty="0" err="1">
                <a:solidFill>
                  <a:srgbClr val="C00000"/>
                </a:solidFill>
              </a:rPr>
              <a:t>ยา</a:t>
            </a:r>
            <a:r>
              <a:rPr dirty="0">
                <a:solidFill>
                  <a:srgbClr val="C00000"/>
                </a:solidFill>
              </a:rPr>
              <a:t/>
            </a:r>
            <a:br>
              <a:rPr dirty="0">
                <a:solidFill>
                  <a:srgbClr val="C00000"/>
                </a:solidFill>
              </a:rPr>
            </a:br>
            <a:r>
              <a:rPr dirty="0" err="1">
                <a:solidFill>
                  <a:srgbClr val="C00000"/>
                </a:solidFill>
              </a:rPr>
              <a:t>ฮาเลลู</a:t>
            </a:r>
            <a:r>
              <a:rPr dirty="0" err="1" smtClean="0">
                <a:solidFill>
                  <a:srgbClr val="C00000"/>
                </a:solidFill>
              </a:rPr>
              <a:t>ยา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dirty="0" err="1" smtClean="0">
                <a:solidFill>
                  <a:srgbClr val="C00000"/>
                </a:solidFill>
              </a:rPr>
              <a:t>ฮาเลลู</a:t>
            </a:r>
            <a:r>
              <a:rPr dirty="0" err="1">
                <a:solidFill>
                  <a:srgbClr val="C00000"/>
                </a:solidFill>
              </a:rPr>
              <a:t>ยา</a:t>
            </a:r>
            <a:r>
              <a:rPr dirty="0">
                <a:solidFill>
                  <a:srgbClr val="C00000"/>
                </a:solidFill>
              </a:rPr>
              <a:t/>
            </a:r>
            <a:br>
              <a:rPr dirty="0">
                <a:solidFill>
                  <a:srgbClr val="C00000"/>
                </a:solidFill>
              </a:rPr>
            </a:br>
            <a:r>
              <a:rPr dirty="0" err="1">
                <a:solidFill>
                  <a:srgbClr val="C00000"/>
                </a:solidFill>
              </a:rPr>
              <a:t>ฮาเลลู</a:t>
            </a:r>
            <a:r>
              <a:rPr dirty="0" err="1" smtClean="0">
                <a:solidFill>
                  <a:srgbClr val="C00000"/>
                </a:solidFill>
              </a:rPr>
              <a:t>ยา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dirty="0" err="1" smtClean="0">
                <a:solidFill>
                  <a:srgbClr val="C00000"/>
                </a:solidFill>
              </a:rPr>
              <a:t>ฮาเลลู</a:t>
            </a:r>
            <a:r>
              <a:rPr dirty="0" err="1">
                <a:solidFill>
                  <a:srgbClr val="C00000"/>
                </a:solidFill>
              </a:rPr>
              <a:t>ยา</a:t>
            </a:r>
            <a:r>
              <a:rPr dirty="0">
                <a:solidFill>
                  <a:srgbClr val="C00000"/>
                </a:solidFill>
              </a:rPr>
              <a:t/>
            </a:r>
            <a:br>
              <a:rPr dirty="0">
                <a:solidFill>
                  <a:srgbClr val="C00000"/>
                </a:solidFill>
              </a:rPr>
            </a:br>
            <a:r>
              <a:rPr dirty="0" err="1">
                <a:solidFill>
                  <a:srgbClr val="C00000"/>
                </a:solidFill>
              </a:rPr>
              <a:t>ฮาเลลู</a:t>
            </a:r>
            <a:r>
              <a:rPr dirty="0" err="1" smtClean="0">
                <a:solidFill>
                  <a:srgbClr val="C00000"/>
                </a:solidFill>
              </a:rPr>
              <a:t>ยา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dirty="0" err="1" smtClean="0">
                <a:solidFill>
                  <a:srgbClr val="C00000"/>
                </a:solidFill>
              </a:rPr>
              <a:t>ฮาเลลู</a:t>
            </a:r>
            <a:r>
              <a:rPr dirty="0" err="1">
                <a:solidFill>
                  <a:srgbClr val="C00000"/>
                </a:solidFill>
              </a:rPr>
              <a:t>ยา</a:t>
            </a:r>
            <a:endParaRPr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ฮาเลลูยา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ฮาเลลูยา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2019-12-22T06:50:17Z</dcterms:modified>
  <cp:category/>
</cp:coreProperties>
</file>