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 Surrender - </a:t>
            </a:r>
            <a:r>
              <a:rPr dirty="0" err="1"/>
              <a:t>Hillsong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9596" y="1312985"/>
            <a:ext cx="7597914" cy="4401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Here I am</a:t>
            </a:r>
            <a:br>
              <a:rPr dirty="0"/>
            </a:br>
            <a:r>
              <a:rPr dirty="0"/>
              <a:t> Down on my knees again</a:t>
            </a:r>
            <a:br>
              <a:rPr dirty="0"/>
            </a:br>
            <a:r>
              <a:rPr dirty="0"/>
              <a:t> Surrendering all</a:t>
            </a:r>
            <a:br>
              <a:rPr dirty="0"/>
            </a:br>
            <a:r>
              <a:rPr dirty="0"/>
              <a:t> Surrendering all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5188" y="1019908"/>
            <a:ext cx="7853625" cy="52629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Find me here</a:t>
            </a:r>
            <a:br>
              <a:rPr dirty="0"/>
            </a:br>
            <a:r>
              <a:rPr dirty="0"/>
              <a:t> Lord as You draw me near</a:t>
            </a:r>
            <a:br>
              <a:rPr dirty="0"/>
            </a:br>
            <a:r>
              <a:rPr dirty="0"/>
              <a:t> Desperate for You</a:t>
            </a:r>
            <a:br>
              <a:rPr dirty="0"/>
            </a:br>
            <a:r>
              <a:rPr dirty="0"/>
              <a:t> Desperate for You</a:t>
            </a:r>
            <a:br>
              <a:rPr dirty="0"/>
            </a:br>
            <a:r>
              <a:rPr dirty="0"/>
              <a:t> I surrender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149" y="937846"/>
            <a:ext cx="8039701" cy="4401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Drench my soul</a:t>
            </a:r>
            <a:br>
              <a:rPr dirty="0"/>
            </a:br>
            <a:r>
              <a:rPr dirty="0"/>
              <a:t> As mercy and grace unfold</a:t>
            </a:r>
            <a:br>
              <a:rPr dirty="0"/>
            </a:br>
            <a:r>
              <a:rPr dirty="0"/>
              <a:t> I hunger and thirst</a:t>
            </a:r>
            <a:br>
              <a:rPr dirty="0"/>
            </a:br>
            <a:r>
              <a:rPr dirty="0"/>
              <a:t> I hunger and thirst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894" y="1019907"/>
            <a:ext cx="7706212" cy="4401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With arms stretched wide</a:t>
            </a:r>
            <a:br>
              <a:rPr dirty="0"/>
            </a:br>
            <a:r>
              <a:rPr dirty="0"/>
              <a:t> I know You hear my cry</a:t>
            </a:r>
            <a:br>
              <a:rPr dirty="0"/>
            </a:br>
            <a:r>
              <a:rPr dirty="0"/>
              <a:t> Speak to me now</a:t>
            </a:r>
            <a:br>
              <a:rPr dirty="0"/>
            </a:br>
            <a:r>
              <a:rPr dirty="0"/>
              <a:t> Speak to me now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3948" y="457200"/>
            <a:ext cx="7316105" cy="44012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I surrender</a:t>
            </a:r>
            <a:br>
              <a:rPr dirty="0"/>
            </a:br>
            <a:r>
              <a:rPr dirty="0"/>
              <a:t> I surrender</a:t>
            </a:r>
            <a:br>
              <a:rPr dirty="0"/>
            </a:br>
            <a:r>
              <a:rPr dirty="0"/>
              <a:t> I </a:t>
            </a:r>
            <a:r>
              <a:rPr dirty="0" err="1"/>
              <a:t>wanna</a:t>
            </a:r>
            <a:r>
              <a:rPr dirty="0"/>
              <a:t> know You more</a:t>
            </a:r>
            <a:br>
              <a:rPr dirty="0"/>
            </a:br>
            <a:r>
              <a:rPr dirty="0"/>
              <a:t> I </a:t>
            </a:r>
            <a:r>
              <a:rPr dirty="0" err="1"/>
              <a:t>wanna</a:t>
            </a:r>
            <a:r>
              <a:rPr dirty="0"/>
              <a:t> know You more</a:t>
            </a:r>
            <a:br>
              <a:rPr dirty="0"/>
            </a:br>
            <a:r>
              <a:rPr dirty="0"/>
              <a:t> [x2]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890954"/>
            <a:ext cx="7315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Like a rushing wind. Jesus breathe within. Lord have Your way. Lord have Your way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in </a:t>
            </a:r>
            <a:r>
              <a:rPr dirty="0"/>
              <a:t>me.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84738"/>
            <a:ext cx="7315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Like </a:t>
            </a:r>
            <a:r>
              <a:rPr dirty="0"/>
              <a:t>a mighty storm.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Stir </a:t>
            </a:r>
            <a:r>
              <a:rPr dirty="0"/>
              <a:t>within my soul.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Lord </a:t>
            </a:r>
            <a:r>
              <a:rPr dirty="0"/>
              <a:t>have Your way. Lord have Your way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in </a:t>
            </a:r>
            <a:r>
              <a:rPr dirty="0"/>
              <a:t>me.</a:t>
            </a:r>
          </a:p>
        </p:txBody>
      </p:sp>
    </p:spTree>
    <p:extLst>
      <p:ext uri="{BB962C8B-B14F-4D97-AF65-F5344CB8AC3E}">
        <p14:creationId xmlns:p14="http://schemas.microsoft.com/office/powerpoint/2010/main" val="156806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 Surrender - Hillsong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Surrender - Hillsong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2019-12-22T06:58:06Z</dcterms:modified>
  <cp:category/>
</cp:coreProperties>
</file>