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rgbClr val="C00000"/>
                </a:solidFill>
              </a:rPr>
              <a:t>ขอถวายหมดดวงใจ</a:t>
            </a:r>
            <a:endParaRPr sz="66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lang="en-US" b="1" dirty="0" smtClean="0"/>
              <a:t>Lord, </a:t>
            </a:r>
            <a:r>
              <a:rPr b="1" dirty="0" smtClean="0"/>
              <a:t>I </a:t>
            </a:r>
            <a:r>
              <a:rPr b="1" dirty="0"/>
              <a:t>Give You My Heart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>
                <a:solidFill>
                  <a:srgbClr val="C00000"/>
                </a:solidFill>
              </a:rPr>
              <a:t>สิ่งประเสริฐที่ฉันต้องการ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คือ</a:t>
            </a:r>
            <a:r>
              <a:rPr sz="6600" b="1" dirty="0" err="1">
                <a:solidFill>
                  <a:srgbClr val="C00000"/>
                </a:solidFill>
              </a:rPr>
              <a:t>ถวายเกียรติ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ใน</a:t>
            </a:r>
            <a:r>
              <a:rPr sz="6600" b="1" dirty="0" err="1">
                <a:solidFill>
                  <a:srgbClr val="C00000"/>
                </a:solidFill>
              </a:rPr>
              <a:t>จิตใจของฉันนั้นอยาก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r>
              <a:rPr sz="6600" b="1" dirty="0" err="1" smtClean="0">
                <a:solidFill>
                  <a:srgbClr val="C00000"/>
                </a:solidFill>
              </a:rPr>
              <a:t>นมัสการ</a:t>
            </a:r>
            <a:endParaRPr sz="6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67921"/>
            <a:ext cx="7772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/>
              <a:t>This is my desire, to </a:t>
            </a:r>
            <a:r>
              <a:rPr b="1" dirty="0" err="1"/>
              <a:t>honour</a:t>
            </a:r>
            <a:r>
              <a:rPr b="1" dirty="0"/>
              <a:t> You. Lord with all my heart I worship </a:t>
            </a:r>
            <a:r>
              <a:rPr b="1" dirty="0" smtClean="0"/>
              <a:t>You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6747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สรรพ</a:t>
            </a:r>
            <a:r>
              <a:rPr sz="6600" b="1" dirty="0" err="1">
                <a:solidFill>
                  <a:srgbClr val="C00000"/>
                </a:solidFill>
              </a:rPr>
              <a:t>สิ่งที่ฉันมีอยู่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เพื่อ</a:t>
            </a:r>
            <a:r>
              <a:rPr sz="6600" b="1" dirty="0" err="1">
                <a:solidFill>
                  <a:srgbClr val="C00000"/>
                </a:solidFill>
              </a:rPr>
              <a:t>ใช้สรรเสริญ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องค์</a:t>
            </a:r>
            <a:r>
              <a:rPr sz="6600" b="1" dirty="0" err="1">
                <a:solidFill>
                  <a:srgbClr val="C00000"/>
                </a:solidFill>
              </a:rPr>
              <a:t>ราชาที่ฉัน</a:t>
            </a:r>
            <a:r>
              <a:rPr sz="6600" b="1" dirty="0" err="1" smtClean="0">
                <a:solidFill>
                  <a:srgbClr val="C00000"/>
                </a:solidFill>
              </a:rPr>
              <a:t>บูชา</a:t>
            </a:r>
            <a:r>
              <a:rPr lang="en-US" sz="6600" b="1" dirty="0">
                <a:solidFill>
                  <a:srgbClr val="C00000"/>
                </a:solidFill>
              </a:rPr>
              <a:t> </a:t>
            </a:r>
            <a:r>
              <a:rPr sz="6600" b="1" dirty="0" err="1" smtClean="0">
                <a:solidFill>
                  <a:srgbClr val="C00000"/>
                </a:solidFill>
              </a:rPr>
              <a:t>คือ</a:t>
            </a:r>
            <a:r>
              <a:rPr sz="6600" b="1" dirty="0" err="1">
                <a:solidFill>
                  <a:srgbClr val="C00000"/>
                </a:solidFill>
              </a:rPr>
              <a:t>พระองค์</a:t>
            </a:r>
            <a:endParaRPr sz="6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6532"/>
            <a:ext cx="7772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All </a:t>
            </a:r>
            <a:r>
              <a:rPr b="1" dirty="0"/>
              <a:t>I have within me. </a:t>
            </a:r>
            <a:endParaRPr lang="en-US" b="1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I </a:t>
            </a:r>
            <a:r>
              <a:rPr b="1" dirty="0"/>
              <a:t>give You praise. </a:t>
            </a:r>
            <a:endParaRPr lang="en-US" b="1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All </a:t>
            </a:r>
            <a:r>
              <a:rPr b="1" dirty="0"/>
              <a:t>that I adore is in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3746" y="228600"/>
            <a:ext cx="4796506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>
                <a:solidFill>
                  <a:srgbClr val="C00000"/>
                </a:solidFill>
              </a:rPr>
              <a:t>ขอถวายหมดดวงใจ</a:t>
            </a:r>
            <a:r>
              <a:rPr sz="6600" b="1" dirty="0">
                <a:solidFill>
                  <a:srgbClr val="C00000"/>
                </a:solidFill>
              </a:rPr>
              <a:t> 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ถวาย</a:t>
            </a:r>
            <a:r>
              <a:rPr sz="6600" b="1" dirty="0" err="1">
                <a:solidFill>
                  <a:srgbClr val="C00000"/>
                </a:solidFill>
              </a:rPr>
              <a:t>หมดดวงจิต</a:t>
            </a:r>
            <a:r>
              <a:rPr sz="6600" b="1" dirty="0">
                <a:solidFill>
                  <a:srgbClr val="C00000"/>
                </a:solidFill>
              </a:rPr>
              <a:t/>
            </a:r>
            <a:br>
              <a:rPr sz="6600" b="1" dirty="0">
                <a:solidFill>
                  <a:srgbClr val="C00000"/>
                </a:solidFill>
              </a:rPr>
            </a:br>
            <a:r>
              <a:rPr sz="6600" b="1" dirty="0" err="1">
                <a:solidFill>
                  <a:srgbClr val="C00000"/>
                </a:solidFill>
              </a:rPr>
              <a:t>ถวายชีวิตรับ</a:t>
            </a:r>
            <a:r>
              <a:rPr sz="6600" b="1" dirty="0" err="1" smtClean="0">
                <a:solidFill>
                  <a:srgbClr val="C00000"/>
                </a:solidFill>
              </a:rPr>
              <a:t>ใช้</a:t>
            </a:r>
            <a:endParaRPr sz="6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23139"/>
            <a:ext cx="7772400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/>
              <a:t>Lord I give You my heart. </a:t>
            </a:r>
            <a:endParaRPr lang="en-US" b="1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I </a:t>
            </a:r>
            <a:r>
              <a:rPr b="1" dirty="0"/>
              <a:t>give You my soul. </a:t>
            </a:r>
            <a:endParaRPr lang="en-US" b="1" dirty="0" smtClean="0"/>
          </a:p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I </a:t>
            </a:r>
            <a:r>
              <a:rPr b="1" dirty="0"/>
              <a:t>live for You alone.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5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1380" y="228600"/>
            <a:ext cx="4761240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ลม</a:t>
            </a:r>
            <a:r>
              <a:rPr sz="6600" b="1" dirty="0" err="1">
                <a:solidFill>
                  <a:srgbClr val="C00000"/>
                </a:solidFill>
              </a:rPr>
              <a:t>หายใจที่ยังมี</a:t>
            </a:r>
            <a:r>
              <a:rPr sz="6600" b="1" dirty="0">
                <a:solidFill>
                  <a:srgbClr val="C00000"/>
                </a:solidFill>
              </a:rPr>
              <a:t/>
            </a:r>
            <a:br>
              <a:rPr sz="6600" b="1" dirty="0">
                <a:solidFill>
                  <a:srgbClr val="C00000"/>
                </a:solidFill>
              </a:rPr>
            </a:br>
            <a:r>
              <a:rPr sz="6600" b="1" dirty="0" err="1">
                <a:solidFill>
                  <a:srgbClr val="C00000"/>
                </a:solidFill>
              </a:rPr>
              <a:t>ชีวีที่ดำเนิน</a:t>
            </a:r>
            <a:r>
              <a:rPr sz="6600" b="1" dirty="0" err="1" smtClean="0">
                <a:solidFill>
                  <a:srgbClr val="C00000"/>
                </a:solidFill>
              </a:rPr>
              <a:t>ไป</a:t>
            </a:r>
            <a:endParaRPr lang="en-US" sz="6600" b="1" dirty="0" smtClean="0">
              <a:solidFill>
                <a:srgbClr val="C00000"/>
              </a:solidFill>
            </a:endParaRPr>
          </a:p>
          <a:p>
            <a:pPr algn="ctr">
              <a:defRPr sz="56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rgbClr val="C00000"/>
                </a:solidFill>
              </a:rPr>
              <a:t>จะ</a:t>
            </a:r>
            <a:r>
              <a:rPr sz="6600" b="1" dirty="0" err="1">
                <a:solidFill>
                  <a:srgbClr val="C00000"/>
                </a:solidFill>
              </a:rPr>
              <a:t>ขอทำตามพระทัย</a:t>
            </a:r>
            <a:endParaRPr sz="66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9613" y="3391367"/>
            <a:ext cx="8071339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500">
                <a:solidFill>
                  <a:srgbClr val="3A70BC"/>
                </a:solidFill>
              </a:defRPr>
            </a:pPr>
            <a:r>
              <a:rPr b="1" dirty="0" smtClean="0"/>
              <a:t>Every </a:t>
            </a:r>
            <a:r>
              <a:rPr b="1" dirty="0"/>
              <a:t>breath that I take. Every moment I'm awake. Lord have Your way </a:t>
            </a:r>
            <a:r>
              <a:rPr b="1" dirty="0" smtClean="0"/>
              <a:t>in </a:t>
            </a:r>
            <a:r>
              <a:rPr b="1" dirty="0"/>
              <a:t>me.</a:t>
            </a:r>
          </a:p>
        </p:txBody>
      </p:sp>
    </p:spTree>
    <p:extLst>
      <p:ext uri="{BB962C8B-B14F-4D97-AF65-F5344CB8AC3E}">
        <p14:creationId xmlns:p14="http://schemas.microsoft.com/office/powerpoint/2010/main" val="804522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ขอถวายหมดดวงใจ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ขอถวายหมดดวงใจ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2019-09-14T13:36:58Z</dcterms:modified>
  <cp:category/>
</cp:coreProperties>
</file>