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0" r:id="rId9"/>
    <p:sldId id="266" r:id="rId10"/>
    <p:sldId id="261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16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You're Worthy Of My </a:t>
            </a:r>
            <a:r>
              <a:rPr lang="en-US" b="1" dirty="0" smtClean="0"/>
              <a:t>Praise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535" y="552735"/>
            <a:ext cx="884375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/>
              <a:t>I will lift up </a:t>
            </a:r>
            <a:endParaRPr lang="en-US" b="1" dirty="0" smtClean="0"/>
          </a:p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 smtClean="0"/>
              <a:t>(</a:t>
            </a:r>
            <a:r>
              <a:rPr b="1" dirty="0"/>
              <a:t>I will lift up) </a:t>
            </a:r>
            <a:endParaRPr lang="en-US" b="1" dirty="0" smtClean="0"/>
          </a:p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 smtClean="0"/>
              <a:t>My </a:t>
            </a:r>
            <a:r>
              <a:rPr b="1" dirty="0"/>
              <a:t>eyes to Your throne </a:t>
            </a:r>
            <a:endParaRPr lang="en-US" b="1" dirty="0" smtClean="0"/>
          </a:p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 smtClean="0"/>
              <a:t>(</a:t>
            </a:r>
            <a:r>
              <a:rPr b="1" dirty="0"/>
              <a:t>my eyes to Your throne) </a:t>
            </a:r>
            <a:endParaRPr lang="en-US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 smtClean="0"/>
              <a:t>I </a:t>
            </a:r>
            <a:r>
              <a:rPr b="1" dirty="0"/>
              <a:t>will trust You </a:t>
            </a:r>
            <a:endParaRPr lang="en-US" b="1" dirty="0" smtClean="0"/>
          </a:p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 smtClean="0"/>
              <a:t>(</a:t>
            </a:r>
            <a:r>
              <a:rPr b="1" dirty="0"/>
              <a:t>I will trust You) Trust You alone (trust in You alone)</a:t>
            </a:r>
          </a:p>
        </p:txBody>
      </p:sp>
    </p:spTree>
    <p:extLst>
      <p:ext uri="{BB962C8B-B14F-4D97-AF65-F5344CB8AC3E}">
        <p14:creationId xmlns:p14="http://schemas.microsoft.com/office/powerpoint/2010/main" val="312916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445" y="996462"/>
            <a:ext cx="7584831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6600">
                <a:solidFill>
                  <a:srgbClr val="000000"/>
                </a:solidFill>
              </a:defRPr>
            </a:pPr>
            <a:r>
              <a:rPr sz="6600" b="1" dirty="0" smtClean="0">
                <a:solidFill>
                  <a:srgbClr val="000000"/>
                </a:solidFill>
              </a:rPr>
              <a:t>I will give </a:t>
            </a:r>
            <a:endParaRPr lang="en-US" sz="6600" b="1" dirty="0" smtClean="0">
              <a:solidFill>
                <a:srgbClr val="000000"/>
              </a:solidFill>
            </a:endParaRPr>
          </a:p>
          <a:p>
            <a:pPr algn="ctr">
              <a:lnSpc>
                <a:spcPts val="7000"/>
              </a:lnSpc>
              <a:defRPr sz="6600">
                <a:solidFill>
                  <a:srgbClr val="000000"/>
                </a:solidFill>
              </a:defRPr>
            </a:pPr>
            <a:r>
              <a:rPr sz="6600" b="1" dirty="0" smtClean="0">
                <a:solidFill>
                  <a:srgbClr val="000000"/>
                </a:solidFill>
              </a:rPr>
              <a:t>You all my worship. </a:t>
            </a:r>
            <a:endParaRPr lang="en-US" sz="6600" b="1" dirty="0" smtClean="0">
              <a:solidFill>
                <a:srgbClr val="000000"/>
              </a:solidFill>
            </a:endParaRPr>
          </a:p>
          <a:p>
            <a:pPr algn="ctr">
              <a:lnSpc>
                <a:spcPts val="7000"/>
              </a:lnSpc>
              <a:defRPr sz="6600">
                <a:solidFill>
                  <a:srgbClr val="000000"/>
                </a:solidFill>
              </a:defRPr>
            </a:pPr>
            <a:r>
              <a:rPr sz="6600" b="1" dirty="0" smtClean="0">
                <a:solidFill>
                  <a:srgbClr val="000000"/>
                </a:solidFill>
              </a:rPr>
              <a:t>I will give </a:t>
            </a:r>
            <a:endParaRPr lang="en-US" sz="6600" b="1" dirty="0" smtClean="0">
              <a:solidFill>
                <a:srgbClr val="000000"/>
              </a:solidFill>
            </a:endParaRPr>
          </a:p>
          <a:p>
            <a:pPr algn="ctr">
              <a:lnSpc>
                <a:spcPts val="7000"/>
              </a:lnSpc>
              <a:defRPr sz="6600">
                <a:solidFill>
                  <a:srgbClr val="000000"/>
                </a:solidFill>
              </a:defRPr>
            </a:pPr>
            <a:r>
              <a:rPr sz="6600" b="1" dirty="0" smtClean="0">
                <a:solidFill>
                  <a:srgbClr val="000000"/>
                </a:solidFill>
              </a:rPr>
              <a:t>You all my praise. </a:t>
            </a:r>
            <a:endParaRPr lang="en-US" sz="6600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11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1999" y="926123"/>
            <a:ext cx="7584831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6600">
                <a:solidFill>
                  <a:srgbClr val="000000"/>
                </a:solidFill>
              </a:defRPr>
            </a:pPr>
            <a:r>
              <a:rPr sz="6600" b="1" dirty="0" smtClean="0">
                <a:solidFill>
                  <a:srgbClr val="000000"/>
                </a:solidFill>
              </a:rPr>
              <a:t>You </a:t>
            </a:r>
            <a:r>
              <a:rPr sz="6600" b="1" dirty="0">
                <a:solidFill>
                  <a:srgbClr val="000000"/>
                </a:solidFill>
              </a:rPr>
              <a:t>alone </a:t>
            </a:r>
            <a:endParaRPr lang="en-US" sz="6600" b="1" dirty="0" smtClean="0">
              <a:solidFill>
                <a:srgbClr val="000000"/>
              </a:solidFill>
            </a:endParaRPr>
          </a:p>
          <a:p>
            <a:pPr algn="ctr">
              <a:lnSpc>
                <a:spcPts val="7000"/>
              </a:lnSpc>
              <a:defRPr sz="6600">
                <a:solidFill>
                  <a:srgbClr val="000000"/>
                </a:solidFill>
              </a:defRPr>
            </a:pPr>
            <a:r>
              <a:rPr sz="6600" b="1" dirty="0" smtClean="0">
                <a:solidFill>
                  <a:srgbClr val="000000"/>
                </a:solidFill>
              </a:rPr>
              <a:t>I </a:t>
            </a:r>
            <a:r>
              <a:rPr sz="6600" b="1" dirty="0">
                <a:solidFill>
                  <a:srgbClr val="000000"/>
                </a:solidFill>
              </a:rPr>
              <a:t>long to worship. </a:t>
            </a:r>
            <a:endParaRPr lang="en-US" sz="6600" b="1" dirty="0" smtClean="0">
              <a:solidFill>
                <a:srgbClr val="000000"/>
              </a:solidFill>
            </a:endParaRPr>
          </a:p>
          <a:p>
            <a:pPr algn="ctr">
              <a:lnSpc>
                <a:spcPts val="7000"/>
              </a:lnSpc>
              <a:defRPr sz="6600">
                <a:solidFill>
                  <a:srgbClr val="000000"/>
                </a:solidFill>
              </a:defRPr>
            </a:pPr>
            <a:r>
              <a:rPr sz="6600" b="1" dirty="0" smtClean="0">
                <a:solidFill>
                  <a:srgbClr val="000000"/>
                </a:solidFill>
              </a:rPr>
              <a:t>You </a:t>
            </a:r>
            <a:r>
              <a:rPr sz="6600" b="1" dirty="0">
                <a:solidFill>
                  <a:srgbClr val="000000"/>
                </a:solidFill>
              </a:rPr>
              <a:t>alone </a:t>
            </a:r>
            <a:r>
              <a:rPr sz="6600" b="1" dirty="0" smtClean="0">
                <a:solidFill>
                  <a:srgbClr val="000000"/>
                </a:solidFill>
              </a:rPr>
              <a:t>are </a:t>
            </a:r>
            <a:r>
              <a:rPr sz="6600" b="1" dirty="0">
                <a:solidFill>
                  <a:srgbClr val="000000"/>
                </a:solidFill>
              </a:rPr>
              <a:t>worthy of my praise.</a:t>
            </a:r>
          </a:p>
        </p:txBody>
      </p:sp>
    </p:spTree>
    <p:extLst>
      <p:ext uri="{BB962C8B-B14F-4D97-AF65-F5344CB8AC3E}">
        <p14:creationId xmlns:p14="http://schemas.microsoft.com/office/powerpoint/2010/main" val="122659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6154" y="984739"/>
            <a:ext cx="801858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/>
              <a:t>I will worship </a:t>
            </a:r>
            <a:endParaRPr lang="en-US" b="1" dirty="0" smtClean="0"/>
          </a:p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 smtClean="0"/>
              <a:t>(</a:t>
            </a:r>
            <a:r>
              <a:rPr b="1" dirty="0"/>
              <a:t>I will worship) </a:t>
            </a:r>
            <a:endParaRPr lang="en-US" b="1" dirty="0" smtClean="0"/>
          </a:p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 smtClean="0"/>
              <a:t>With </a:t>
            </a:r>
            <a:r>
              <a:rPr b="1" dirty="0"/>
              <a:t>all of my heart </a:t>
            </a:r>
            <a:endParaRPr lang="en-US" b="1" dirty="0" smtClean="0"/>
          </a:p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 smtClean="0"/>
              <a:t>(</a:t>
            </a:r>
            <a:r>
              <a:rPr b="1" dirty="0"/>
              <a:t>with all of my heart</a:t>
            </a:r>
            <a:r>
              <a:rPr b="1" dirty="0" smtClean="0"/>
              <a:t>)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461" y="773723"/>
            <a:ext cx="867507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 smtClean="0"/>
              <a:t>I </a:t>
            </a:r>
            <a:r>
              <a:rPr b="1" dirty="0"/>
              <a:t>will praise You </a:t>
            </a:r>
            <a:endParaRPr lang="en-US" b="1" dirty="0" smtClean="0"/>
          </a:p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 smtClean="0"/>
              <a:t>(</a:t>
            </a:r>
            <a:r>
              <a:rPr b="1" dirty="0"/>
              <a:t>I will praise You) </a:t>
            </a:r>
            <a:endParaRPr lang="en-US" b="1" dirty="0" smtClean="0"/>
          </a:p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 smtClean="0"/>
              <a:t>With </a:t>
            </a:r>
            <a:r>
              <a:rPr b="1" dirty="0"/>
              <a:t>all of my strength </a:t>
            </a:r>
            <a:endParaRPr lang="en-US" b="1" dirty="0" smtClean="0"/>
          </a:p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 smtClean="0"/>
              <a:t>(</a:t>
            </a:r>
            <a:r>
              <a:rPr b="1" dirty="0"/>
              <a:t>with all of my strength)</a:t>
            </a:r>
          </a:p>
        </p:txBody>
      </p:sp>
    </p:spTree>
    <p:extLst>
      <p:ext uri="{BB962C8B-B14F-4D97-AF65-F5344CB8AC3E}">
        <p14:creationId xmlns:p14="http://schemas.microsoft.com/office/powerpoint/2010/main" val="418853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4769"/>
            <a:ext cx="7315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/>
              <a:t>I will seek You </a:t>
            </a:r>
            <a:endParaRPr lang="en-US" b="1" dirty="0" smtClean="0"/>
          </a:p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 smtClean="0"/>
              <a:t>(</a:t>
            </a:r>
            <a:r>
              <a:rPr b="1" dirty="0"/>
              <a:t>I will seek You) </a:t>
            </a:r>
            <a:endParaRPr lang="en-US" b="1" dirty="0" smtClean="0"/>
          </a:p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 smtClean="0"/>
              <a:t>All </a:t>
            </a:r>
            <a:r>
              <a:rPr b="1" dirty="0"/>
              <a:t>of my days </a:t>
            </a:r>
            <a:endParaRPr lang="en-US" b="1" dirty="0" smtClean="0"/>
          </a:p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 smtClean="0"/>
              <a:t>(</a:t>
            </a:r>
            <a:r>
              <a:rPr b="1" dirty="0"/>
              <a:t>all of my days) </a:t>
            </a:r>
            <a:endParaRPr lang="en-US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62000"/>
            <a:ext cx="7315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 smtClean="0"/>
              <a:t>I </a:t>
            </a:r>
            <a:r>
              <a:rPr b="1" dirty="0"/>
              <a:t>will follow </a:t>
            </a:r>
            <a:endParaRPr lang="en-US" b="1" dirty="0" smtClean="0"/>
          </a:p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 smtClean="0"/>
              <a:t>(</a:t>
            </a:r>
            <a:r>
              <a:rPr b="1" dirty="0"/>
              <a:t>I will follow) </a:t>
            </a:r>
            <a:endParaRPr lang="en-US" b="1" dirty="0" smtClean="0"/>
          </a:p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 smtClean="0"/>
              <a:t>All </a:t>
            </a:r>
            <a:r>
              <a:rPr b="1" dirty="0"/>
              <a:t>of Your ways </a:t>
            </a:r>
            <a:endParaRPr lang="en-US" b="1" dirty="0" smtClean="0"/>
          </a:p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 smtClean="0"/>
              <a:t>(</a:t>
            </a:r>
            <a:r>
              <a:rPr b="1" dirty="0"/>
              <a:t>all Your ways)</a:t>
            </a:r>
          </a:p>
        </p:txBody>
      </p:sp>
    </p:spTree>
    <p:extLst>
      <p:ext uri="{BB962C8B-B14F-4D97-AF65-F5344CB8AC3E}">
        <p14:creationId xmlns:p14="http://schemas.microsoft.com/office/powerpoint/2010/main" val="291318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445" y="996462"/>
            <a:ext cx="7584831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6600">
                <a:solidFill>
                  <a:srgbClr val="000000"/>
                </a:solidFill>
              </a:defRPr>
            </a:pPr>
            <a:r>
              <a:rPr b="1" dirty="0" smtClean="0"/>
              <a:t>I will give </a:t>
            </a:r>
            <a:endParaRPr lang="en-US" b="1" dirty="0" smtClean="0"/>
          </a:p>
          <a:p>
            <a:pPr algn="ctr">
              <a:lnSpc>
                <a:spcPts val="7000"/>
              </a:lnSpc>
              <a:defRPr sz="6600">
                <a:solidFill>
                  <a:srgbClr val="000000"/>
                </a:solidFill>
              </a:defRPr>
            </a:pPr>
            <a:r>
              <a:rPr b="1" dirty="0" smtClean="0"/>
              <a:t>You all my worship. </a:t>
            </a:r>
            <a:endParaRPr lang="en-US" b="1" dirty="0" smtClean="0"/>
          </a:p>
          <a:p>
            <a:pPr algn="ctr">
              <a:lnSpc>
                <a:spcPts val="7000"/>
              </a:lnSpc>
              <a:defRPr sz="6600">
                <a:solidFill>
                  <a:srgbClr val="000000"/>
                </a:solidFill>
              </a:defRPr>
            </a:pPr>
            <a:r>
              <a:rPr b="1" dirty="0" smtClean="0"/>
              <a:t>I will give </a:t>
            </a:r>
            <a:endParaRPr lang="en-US" b="1" dirty="0" smtClean="0"/>
          </a:p>
          <a:p>
            <a:pPr algn="ctr">
              <a:lnSpc>
                <a:spcPts val="7000"/>
              </a:lnSpc>
              <a:defRPr sz="6600">
                <a:solidFill>
                  <a:srgbClr val="000000"/>
                </a:solidFill>
              </a:defRPr>
            </a:pPr>
            <a:r>
              <a:rPr b="1" dirty="0" smtClean="0"/>
              <a:t>You all my praise. </a:t>
            </a:r>
            <a:endParaRPr lang="en-US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1999" y="926123"/>
            <a:ext cx="7584831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6600">
                <a:solidFill>
                  <a:srgbClr val="000000"/>
                </a:solidFill>
              </a:defRPr>
            </a:pPr>
            <a:r>
              <a:rPr b="1" dirty="0" smtClean="0"/>
              <a:t>You </a:t>
            </a:r>
            <a:r>
              <a:rPr b="1" dirty="0"/>
              <a:t>alone </a:t>
            </a:r>
            <a:endParaRPr lang="en-US" b="1" dirty="0" smtClean="0"/>
          </a:p>
          <a:p>
            <a:pPr algn="ctr">
              <a:lnSpc>
                <a:spcPts val="7000"/>
              </a:lnSpc>
              <a:defRPr sz="6600">
                <a:solidFill>
                  <a:srgbClr val="000000"/>
                </a:solidFill>
              </a:defRPr>
            </a:pPr>
            <a:r>
              <a:rPr b="1" dirty="0" smtClean="0"/>
              <a:t>I </a:t>
            </a:r>
            <a:r>
              <a:rPr b="1" dirty="0"/>
              <a:t>long to worship. </a:t>
            </a:r>
            <a:endParaRPr lang="en-US" b="1" dirty="0" smtClean="0"/>
          </a:p>
          <a:p>
            <a:pPr algn="ctr">
              <a:lnSpc>
                <a:spcPts val="7000"/>
              </a:lnSpc>
              <a:defRPr sz="6600">
                <a:solidFill>
                  <a:srgbClr val="000000"/>
                </a:solidFill>
              </a:defRPr>
            </a:pPr>
            <a:r>
              <a:rPr b="1" dirty="0" smtClean="0"/>
              <a:t>You </a:t>
            </a:r>
            <a:r>
              <a:rPr b="1" dirty="0"/>
              <a:t>alone </a:t>
            </a:r>
            <a:r>
              <a:rPr b="1" dirty="0" smtClean="0"/>
              <a:t>are </a:t>
            </a:r>
            <a:r>
              <a:rPr b="1" dirty="0"/>
              <a:t>worthy of my praise.</a:t>
            </a:r>
          </a:p>
        </p:txBody>
      </p:sp>
    </p:spTree>
    <p:extLst>
      <p:ext uri="{BB962C8B-B14F-4D97-AF65-F5344CB8AC3E}">
        <p14:creationId xmlns:p14="http://schemas.microsoft.com/office/powerpoint/2010/main" val="381085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/>
              <a:t>I will bow down </a:t>
            </a:r>
            <a:endParaRPr lang="en-US" b="1" dirty="0" smtClean="0"/>
          </a:p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 smtClean="0"/>
              <a:t>(</a:t>
            </a:r>
            <a:r>
              <a:rPr b="1" dirty="0"/>
              <a:t>I will bow down) </a:t>
            </a:r>
            <a:endParaRPr lang="en-US" b="1" dirty="0" smtClean="0"/>
          </a:p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 smtClean="0"/>
              <a:t>Hail </a:t>
            </a:r>
            <a:r>
              <a:rPr b="1" dirty="0"/>
              <a:t>You as King (hail You ask King) </a:t>
            </a:r>
            <a:endParaRPr lang="en-US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571" y="757451"/>
            <a:ext cx="757450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 smtClean="0"/>
              <a:t>I </a:t>
            </a:r>
            <a:r>
              <a:rPr b="1" dirty="0"/>
              <a:t>will serve You </a:t>
            </a:r>
            <a:endParaRPr lang="en-US" b="1" dirty="0" smtClean="0"/>
          </a:p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 smtClean="0"/>
              <a:t>(</a:t>
            </a:r>
            <a:r>
              <a:rPr b="1" dirty="0"/>
              <a:t>I will serve You) Give You everything </a:t>
            </a:r>
            <a:endParaRPr lang="en-US" b="1" dirty="0" smtClean="0"/>
          </a:p>
          <a:p>
            <a:pPr algn="ctr">
              <a:defRPr sz="6600">
                <a:solidFill>
                  <a:srgbClr val="000000"/>
                </a:solidFill>
              </a:defRPr>
            </a:pPr>
            <a:r>
              <a:rPr b="1" dirty="0" smtClean="0"/>
              <a:t>(</a:t>
            </a:r>
            <a:r>
              <a:rPr b="1" dirty="0"/>
              <a:t>give You everything)</a:t>
            </a:r>
          </a:p>
        </p:txBody>
      </p:sp>
    </p:spTree>
    <p:extLst>
      <p:ext uri="{BB962C8B-B14F-4D97-AF65-F5344CB8AC3E}">
        <p14:creationId xmlns:p14="http://schemas.microsoft.com/office/powerpoint/2010/main" val="260518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225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You're Worthy Of My Praise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You're Worthy Of My Praise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2019-09-14T13:48:05Z</dcterms:modified>
  <cp:category/>
</cp:coreProperties>
</file>