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7" Type="http://schemas.openxmlformats.org/officeDocument/2006/relationships/slide" Target="slides/slide1.xml"/><Relationship Id="rId4" Type="http://schemas.openxmlformats.org/officeDocument/2006/relationships/viewProps" Target="viewProps.xml"/><Relationship Id="rId13" Type="http://schemas.openxmlformats.org/officeDocument/2006/relationships/slide" Target="slides/slide7.xml"/><Relationship Id="rId9" Type="http://schemas.openxmlformats.org/officeDocument/2006/relationships/slide" Target="slides/slide3.xml"/><Relationship Id="rId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heme" Target="theme/theme1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11" Type="http://schemas.openxmlformats.org/officeDocument/2006/relationships/slide" Target="slides/slide5.xml"/><Relationship Id="rId8" Type="http://schemas.openxmlformats.org/officeDocument/2006/relationships/slide" Target="slides/slide2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0" Type="http://schemas.openxmlformats.org/officeDocument/2006/relationships/slideLayout" Target="../slideLayouts/slideLayout10.xml"/><Relationship Id="rId7" Type="http://schemas.openxmlformats.org/officeDocument/2006/relationships/slideLayout" Target="../slideLayouts/slideLayout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" Type="http://schemas.openxmlformats.org/officeDocument/2006/relationships/slideLayout" Target="../slideLayouts/slideLayout1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1.xml"/><Relationship Id="rId8" Type="http://schemas.openxmlformats.org/officeDocument/2006/relationships/slideLayout" Target="../slideLayouts/slideLayout8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t>All My Hope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7700">
                <a:solidFill>
                  <a:srgbClr val="000000"/>
                </a:solidFill>
              </a:defRPr>
            </a:pPr>
            <a:r>
              <a:t>I've been held by the Savior. I've felt fire from above. I've been down to the river. I ain't the same, a prodigal returned.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7700">
                <a:solidFill>
                  <a:srgbClr val="000000"/>
                </a:solidFill>
              </a:defRPr>
            </a:pPr>
            <a:r>
              <a:t>All my hope is in Jesus. Thank God that yesterday's gone. And all my sins are forgiven. I've been washed by the blood.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7700">
                <a:solidFill>
                  <a:srgbClr val="000000"/>
                </a:solidFill>
              </a:defRPr>
            </a:pPr>
            <a:r>
              <a:t>I'm no stranger to the prison. I've worn shackles and chains. But I've been freed and forgiven. I'm not going back, I'll never be the same. That's why I sing.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7700">
                <a:solidFill>
                  <a:srgbClr val="000000"/>
                </a:solidFill>
              </a:defRPr>
            </a:pPr>
            <a:r>
              <a:t>All my hope is in Jesus. Thank God that yesterday's gone. And all my sins are forgiven. I've been washed by the blood.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200"/>
              </a:lnSpc>
              <a:defRPr sz="7700">
                <a:solidFill>
                  <a:srgbClr val="000000"/>
                </a:solidFill>
              </a:defRPr>
            </a:pPr>
            <a:r>
              <a:t>There's a kind of thing that just breaks a man. Break him down to his knees. God, I've been broken more than a time or two. Yes, Lord then He picked me up and showed me. What it means to be a man.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7700">
                <a:solidFill>
                  <a:srgbClr val="000000"/>
                </a:solidFill>
              </a:defRPr>
            </a:pPr>
            <a:r>
              <a:t>All my hope is in Jesus. Thank God that yesterday's gone. And all my sins are forgiven. I've been washed by the blood.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