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000" dirty="0" err="1">
                <a:solidFill>
                  <a:srgbClr val="C00000"/>
                </a:solidFill>
              </a:rPr>
              <a:t>ขอบคุณพระเจ้า</a:t>
            </a:r>
            <a:endParaRPr sz="8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1" y="457200"/>
            <a:ext cx="8417169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C00000"/>
                </a:solidFill>
              </a:rPr>
              <a:t>ขอบคุณพระเจ้าที่ทำให้ลูกได้ดี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ขอบคุณชีวิตนี้ที่ลูกได้เกิดมา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เป็นลูกพระคริสต์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เป็น</a:t>
            </a:r>
            <a:r>
              <a:rPr b="1" dirty="0" err="1">
                <a:solidFill>
                  <a:srgbClr val="C00000"/>
                </a:solidFill>
              </a:rPr>
              <a:t>บุตรพระเยโฮวาห์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โอ้</a:t>
            </a:r>
            <a:r>
              <a:rPr b="1" dirty="0" err="1">
                <a:solidFill>
                  <a:srgbClr val="C00000"/>
                </a:solidFill>
              </a:rPr>
              <a:t>พ่อจ๋า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ลูกนี้แสนสุข</a:t>
            </a:r>
            <a:r>
              <a:rPr b="1" dirty="0" err="1" smtClean="0">
                <a:solidFill>
                  <a:srgbClr val="C00000"/>
                </a:solidFill>
              </a:rPr>
              <a:t>ใจ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ลูก</a:t>
            </a:r>
            <a:r>
              <a:rPr b="1" dirty="0" err="1">
                <a:solidFill>
                  <a:srgbClr val="C00000"/>
                </a:solidFill>
              </a:rPr>
              <a:t>จะเพียรทำความดี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ให้</a:t>
            </a:r>
            <a:r>
              <a:rPr b="1" dirty="0" err="1">
                <a:solidFill>
                  <a:srgbClr val="C00000"/>
                </a:solidFill>
              </a:rPr>
              <a:t>เป็นที่พอพระทัย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หัวเราะหรือเจ็บเพียงไหน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จะอยู่จะตายเพื่อพระองค์</a:t>
            </a:r>
            <a:endParaRPr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9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461" y="293077"/>
            <a:ext cx="8768861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>
                <a:solidFill>
                  <a:srgbClr val="C00000"/>
                </a:solidFill>
                <a:cs typeface="+mj-cs"/>
              </a:rPr>
              <a:t>* </a:t>
            </a:r>
            <a:r>
              <a:rPr dirty="0" err="1">
                <a:solidFill>
                  <a:srgbClr val="C00000"/>
                </a:solidFill>
                <a:cs typeface="+mj-cs"/>
              </a:rPr>
              <a:t>ฮาเลลูยา</a:t>
            </a:r>
            <a:r>
              <a:rPr dirty="0">
                <a:solidFill>
                  <a:srgbClr val="C00000"/>
                </a:solidFill>
                <a:cs typeface="+mj-cs"/>
              </a:rPr>
              <a:t> </a:t>
            </a:r>
            <a:r>
              <a:rPr dirty="0" err="1">
                <a:solidFill>
                  <a:srgbClr val="C00000"/>
                </a:solidFill>
                <a:cs typeface="+mj-cs"/>
              </a:rPr>
              <a:t>ร้องฮาเลลูยา</a:t>
            </a:r>
            <a:r>
              <a:rPr dirty="0">
                <a:solidFill>
                  <a:srgbClr val="C00000"/>
                </a:solidFill>
                <a:cs typeface="+mj-cs"/>
              </a:rPr>
              <a:t> </a:t>
            </a:r>
            <a:r>
              <a:rPr dirty="0" err="1">
                <a:solidFill>
                  <a:srgbClr val="C00000"/>
                </a:solidFill>
                <a:cs typeface="+mj-cs"/>
              </a:rPr>
              <a:t>สรรเสริญพระบิดา</a:t>
            </a:r>
            <a:r>
              <a:rPr dirty="0">
                <a:solidFill>
                  <a:srgbClr val="C00000"/>
                </a:solidFill>
                <a:cs typeface="+mj-cs"/>
              </a:rPr>
              <a:t> </a:t>
            </a:r>
            <a:endParaRPr lang="en-US" dirty="0" smtClean="0">
              <a:solidFill>
                <a:srgbClr val="C00000"/>
              </a:solidFill>
              <a:cs typeface="+mj-cs"/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C00000"/>
                </a:solidFill>
                <a:cs typeface="+mj-cs"/>
              </a:rPr>
              <a:t>สรรเสริ</a:t>
            </a:r>
            <a:r>
              <a:rPr lang="th-TH" dirty="0">
                <a:solidFill>
                  <a:srgbClr val="C00000"/>
                </a:solidFill>
                <a:cs typeface="+mj-cs"/>
              </a:rPr>
              <a:t>ญ</a:t>
            </a:r>
            <a:r>
              <a:rPr dirty="0" err="1" smtClean="0">
                <a:solidFill>
                  <a:srgbClr val="C00000"/>
                </a:solidFill>
                <a:cs typeface="+mj-cs"/>
              </a:rPr>
              <a:t>พระองค์</a:t>
            </a:r>
            <a:r>
              <a:rPr dirty="0" smtClean="0">
                <a:solidFill>
                  <a:srgbClr val="C00000"/>
                </a:solidFill>
                <a:cs typeface="+mj-cs"/>
              </a:rPr>
              <a:t> </a:t>
            </a:r>
            <a:r>
              <a:rPr dirty="0" err="1">
                <a:solidFill>
                  <a:srgbClr val="C00000"/>
                </a:solidFill>
                <a:cs typeface="+mj-cs"/>
              </a:rPr>
              <a:t>ฮาเลลูยา</a:t>
            </a:r>
            <a:r>
              <a:rPr dirty="0">
                <a:solidFill>
                  <a:srgbClr val="C00000"/>
                </a:solidFill>
                <a:cs typeface="+mj-cs"/>
              </a:rPr>
              <a:t> </a:t>
            </a:r>
            <a:endParaRPr lang="en-US" dirty="0" smtClean="0">
              <a:solidFill>
                <a:srgbClr val="C00000"/>
              </a:solidFill>
              <a:cs typeface="+mj-cs"/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C00000"/>
                </a:solidFill>
                <a:cs typeface="+mj-cs"/>
              </a:rPr>
              <a:t>ร้อง</a:t>
            </a:r>
            <a:r>
              <a:rPr dirty="0" err="1">
                <a:solidFill>
                  <a:srgbClr val="C00000"/>
                </a:solidFill>
                <a:cs typeface="+mj-cs"/>
              </a:rPr>
              <a:t>ฮาเลลูยา</a:t>
            </a:r>
            <a:r>
              <a:rPr dirty="0">
                <a:solidFill>
                  <a:srgbClr val="C00000"/>
                </a:solidFill>
                <a:cs typeface="+mj-cs"/>
              </a:rPr>
              <a:t> </a:t>
            </a:r>
            <a:r>
              <a:rPr dirty="0" err="1">
                <a:solidFill>
                  <a:srgbClr val="C00000"/>
                </a:solidFill>
                <a:cs typeface="+mj-cs"/>
              </a:rPr>
              <a:t>ร้องฮาเลลูยา</a:t>
            </a:r>
            <a:r>
              <a:rPr dirty="0">
                <a:solidFill>
                  <a:srgbClr val="C00000"/>
                </a:solidFill>
                <a:cs typeface="+mj-cs"/>
              </a:rPr>
              <a:t> </a:t>
            </a:r>
            <a:endParaRPr lang="en-US" dirty="0" smtClean="0">
              <a:solidFill>
                <a:srgbClr val="C00000"/>
              </a:solidFill>
              <a:cs typeface="+mj-cs"/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C00000"/>
                </a:solidFill>
                <a:cs typeface="+mj-cs"/>
              </a:rPr>
              <a:t>ขอบคุณ</a:t>
            </a:r>
            <a:r>
              <a:rPr dirty="0" err="1">
                <a:solidFill>
                  <a:srgbClr val="C00000"/>
                </a:solidFill>
                <a:cs typeface="+mj-cs"/>
              </a:rPr>
              <a:t>องค์พระเยซู</a:t>
            </a:r>
            <a:r>
              <a:rPr dirty="0">
                <a:solidFill>
                  <a:srgbClr val="C00000"/>
                </a:solidFill>
                <a:cs typeface="+mj-cs"/>
              </a:rPr>
              <a:t>... </a:t>
            </a:r>
            <a:r>
              <a:rPr dirty="0" err="1">
                <a:solidFill>
                  <a:srgbClr val="C00000"/>
                </a:solidFill>
                <a:cs typeface="+mj-cs"/>
              </a:rPr>
              <a:t>ฮาเลลูยา</a:t>
            </a:r>
            <a:endParaRPr dirty="0">
              <a:solidFill>
                <a:srgbClr val="C00000"/>
              </a:solidFill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87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ขอบคุณพระเจ้า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ขอบคุณพระเจ้า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2019-09-21T04:15:24Z</dcterms:modified>
  <cp:category/>
</cp:coreProperties>
</file>