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6" r:id="rId8"/>
    <p:sldId id="265" r:id="rId9"/>
    <p:sldId id="267" r:id="rId10"/>
    <p:sldId id="268" r:id="rId11"/>
    <p:sldId id="261" r:id="rId12"/>
    <p:sldId id="271" r:id="rId13"/>
    <p:sldId id="272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All My </a:t>
            </a:r>
            <a:r>
              <a:rPr lang="en-US" sz="7200" dirty="0" smtClean="0"/>
              <a:t>Hope</a:t>
            </a:r>
            <a:endParaRPr sz="7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sz="7700" dirty="0" smtClean="0">
                <a:solidFill>
                  <a:srgbClr val="000000"/>
                </a:solidFill>
              </a:rPr>
              <a:t>And </a:t>
            </a:r>
            <a:r>
              <a:rPr sz="7700" dirty="0">
                <a:solidFill>
                  <a:srgbClr val="000000"/>
                </a:solidFill>
              </a:rPr>
              <a:t>all my sins are forgiven. </a:t>
            </a:r>
            <a:endParaRPr lang="en-US" sz="7700" dirty="0" smtClean="0">
              <a:solidFill>
                <a:srgbClr val="0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sz="7700" dirty="0" smtClean="0">
                <a:solidFill>
                  <a:srgbClr val="000000"/>
                </a:solidFill>
              </a:rPr>
              <a:t>I've </a:t>
            </a:r>
            <a:r>
              <a:rPr sz="7700" dirty="0">
                <a:solidFill>
                  <a:srgbClr val="000000"/>
                </a:solidFill>
              </a:rPr>
              <a:t>been washed by the blood.</a:t>
            </a:r>
          </a:p>
        </p:txBody>
      </p:sp>
    </p:spTree>
    <p:extLst>
      <p:ext uri="{BB962C8B-B14F-4D97-AF65-F5344CB8AC3E}">
        <p14:creationId xmlns:p14="http://schemas.microsoft.com/office/powerpoint/2010/main" val="35861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/>
              <a:t>There's a kind of thing that just breaks a man. Break him down to his knees.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God</a:t>
            </a:r>
            <a:r>
              <a:rPr dirty="0"/>
              <a:t>, I've been broken more than a time or two. </a:t>
            </a:r>
          </a:p>
        </p:txBody>
      </p:sp>
    </p:spTree>
    <p:extLst>
      <p:ext uri="{BB962C8B-B14F-4D97-AF65-F5344CB8AC3E}">
        <p14:creationId xmlns:p14="http://schemas.microsoft.com/office/powerpoint/2010/main" val="4081031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Yes</a:t>
            </a:r>
            <a:r>
              <a:rPr dirty="0"/>
              <a:t>, Lord then He picked me up and showed me. What it means to be a man.</a:t>
            </a:r>
          </a:p>
        </p:txBody>
      </p:sp>
    </p:spTree>
    <p:extLst>
      <p:ext uri="{BB962C8B-B14F-4D97-AF65-F5344CB8AC3E}">
        <p14:creationId xmlns:p14="http://schemas.microsoft.com/office/powerpoint/2010/main" val="319213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lang="en-US" sz="7700" dirty="0" smtClean="0">
                <a:solidFill>
                  <a:srgbClr val="000000"/>
                </a:solidFill>
              </a:rPr>
              <a:t>* </a:t>
            </a:r>
            <a:r>
              <a:rPr sz="7700" dirty="0" smtClean="0">
                <a:solidFill>
                  <a:srgbClr val="000000"/>
                </a:solidFill>
              </a:rPr>
              <a:t>All </a:t>
            </a:r>
            <a:r>
              <a:rPr sz="7700" dirty="0">
                <a:solidFill>
                  <a:srgbClr val="000000"/>
                </a:solidFill>
              </a:rPr>
              <a:t>my hope </a:t>
            </a:r>
            <a:endParaRPr lang="en-US" sz="7700" dirty="0" smtClean="0">
              <a:solidFill>
                <a:srgbClr val="0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sz="7700" dirty="0" smtClean="0">
                <a:solidFill>
                  <a:srgbClr val="000000"/>
                </a:solidFill>
              </a:rPr>
              <a:t>is </a:t>
            </a:r>
            <a:r>
              <a:rPr sz="7700" dirty="0">
                <a:solidFill>
                  <a:srgbClr val="000000"/>
                </a:solidFill>
              </a:rPr>
              <a:t>in Jesus. </a:t>
            </a:r>
            <a:endParaRPr lang="en-US" sz="7700" dirty="0" smtClean="0">
              <a:solidFill>
                <a:srgbClr val="0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sz="7700" dirty="0" smtClean="0">
                <a:solidFill>
                  <a:srgbClr val="000000"/>
                </a:solidFill>
              </a:rPr>
              <a:t>Thank </a:t>
            </a:r>
            <a:r>
              <a:rPr sz="7700" dirty="0">
                <a:solidFill>
                  <a:srgbClr val="000000"/>
                </a:solidFill>
              </a:rPr>
              <a:t>God that yesterday's gone. </a:t>
            </a:r>
          </a:p>
        </p:txBody>
      </p:sp>
    </p:spTree>
    <p:extLst>
      <p:ext uri="{BB962C8B-B14F-4D97-AF65-F5344CB8AC3E}">
        <p14:creationId xmlns:p14="http://schemas.microsoft.com/office/powerpoint/2010/main" val="1175909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sz="7700" dirty="0" smtClean="0">
                <a:solidFill>
                  <a:srgbClr val="000000"/>
                </a:solidFill>
              </a:rPr>
              <a:t>And </a:t>
            </a:r>
            <a:r>
              <a:rPr sz="7700" dirty="0">
                <a:solidFill>
                  <a:srgbClr val="000000"/>
                </a:solidFill>
              </a:rPr>
              <a:t>all my sins are forgiven. </a:t>
            </a:r>
            <a:endParaRPr lang="en-US" sz="7700" dirty="0" smtClean="0">
              <a:solidFill>
                <a:srgbClr val="0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sz="7700" dirty="0" smtClean="0">
                <a:solidFill>
                  <a:srgbClr val="000000"/>
                </a:solidFill>
              </a:rPr>
              <a:t>I've </a:t>
            </a:r>
            <a:r>
              <a:rPr sz="7700" dirty="0">
                <a:solidFill>
                  <a:srgbClr val="000000"/>
                </a:solidFill>
              </a:rPr>
              <a:t>been washed by the blood.</a:t>
            </a:r>
          </a:p>
        </p:txBody>
      </p:sp>
    </p:spTree>
    <p:extLst>
      <p:ext uri="{BB962C8B-B14F-4D97-AF65-F5344CB8AC3E}">
        <p14:creationId xmlns:p14="http://schemas.microsoft.com/office/powerpoint/2010/main" val="358613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61293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/>
              <a:t>I've been held by the Savior.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I've </a:t>
            </a:r>
            <a:r>
              <a:rPr dirty="0"/>
              <a:t>felt fire from above.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I've </a:t>
            </a:r>
            <a:r>
              <a:rPr dirty="0"/>
              <a:t>been down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to </a:t>
            </a:r>
            <a:r>
              <a:rPr dirty="0"/>
              <a:t>the river.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I </a:t>
            </a:r>
            <a:r>
              <a:rPr dirty="0" err="1"/>
              <a:t>ain't</a:t>
            </a:r>
            <a:r>
              <a:rPr dirty="0"/>
              <a:t> the same,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a </a:t>
            </a:r>
            <a:r>
              <a:rPr dirty="0"/>
              <a:t>prodigal returned.</a:t>
            </a:r>
          </a:p>
        </p:txBody>
      </p:sp>
    </p:spTree>
    <p:extLst>
      <p:ext uri="{BB962C8B-B14F-4D97-AF65-F5344CB8AC3E}">
        <p14:creationId xmlns:p14="http://schemas.microsoft.com/office/powerpoint/2010/main" val="317400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lang="en-US" dirty="0" smtClean="0"/>
              <a:t>* </a:t>
            </a:r>
            <a:r>
              <a:rPr dirty="0" smtClean="0"/>
              <a:t>All </a:t>
            </a:r>
            <a:r>
              <a:rPr dirty="0"/>
              <a:t>my hope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is </a:t>
            </a:r>
            <a:r>
              <a:rPr dirty="0"/>
              <a:t>in Jesus.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Thank </a:t>
            </a:r>
            <a:r>
              <a:rPr dirty="0"/>
              <a:t>God that yesterday's gone.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all my sins are forgiven.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I've </a:t>
            </a:r>
            <a:r>
              <a:rPr dirty="0"/>
              <a:t>been washed by the blood.</a:t>
            </a:r>
          </a:p>
        </p:txBody>
      </p:sp>
    </p:spTree>
    <p:extLst>
      <p:ext uri="{BB962C8B-B14F-4D97-AF65-F5344CB8AC3E}">
        <p14:creationId xmlns:p14="http://schemas.microsoft.com/office/powerpoint/2010/main" val="29938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69" y="410308"/>
            <a:ext cx="866335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/>
              <a:t>I'm no stranger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to </a:t>
            </a:r>
            <a:r>
              <a:rPr dirty="0"/>
              <a:t>the prison.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I've </a:t>
            </a:r>
            <a:r>
              <a:rPr dirty="0"/>
              <a:t>worn shackles and chains.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7569" y="410308"/>
            <a:ext cx="866335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But </a:t>
            </a:r>
            <a:r>
              <a:rPr dirty="0"/>
              <a:t>I've been freed and forgiven.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lang="en-US" dirty="0"/>
              <a:t>I'm not </a:t>
            </a: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lang="en-US" dirty="0"/>
              <a:t>going back, </a:t>
            </a:r>
          </a:p>
        </p:txBody>
      </p:sp>
    </p:spTree>
    <p:extLst>
      <p:ext uri="{BB962C8B-B14F-4D97-AF65-F5344CB8AC3E}">
        <p14:creationId xmlns:p14="http://schemas.microsoft.com/office/powerpoint/2010/main" val="422320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I'll </a:t>
            </a:r>
            <a:r>
              <a:rPr dirty="0"/>
              <a:t>never be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same. </a:t>
            </a:r>
            <a:endParaRPr lang="en-US" dirty="0" smtClean="0"/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dirty="0" smtClean="0"/>
              <a:t>That's </a:t>
            </a:r>
            <a:r>
              <a:rPr dirty="0"/>
              <a:t>why I sing.</a:t>
            </a:r>
          </a:p>
        </p:txBody>
      </p:sp>
    </p:spTree>
    <p:extLst>
      <p:ext uri="{BB962C8B-B14F-4D97-AF65-F5344CB8AC3E}">
        <p14:creationId xmlns:p14="http://schemas.microsoft.com/office/powerpoint/2010/main" val="2711025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700">
                <a:solidFill>
                  <a:srgbClr val="000000"/>
                </a:solidFill>
              </a:defRPr>
            </a:pPr>
            <a:r>
              <a:rPr lang="en-US" sz="7700" dirty="0" smtClean="0">
                <a:solidFill>
                  <a:srgbClr val="000000"/>
                </a:solidFill>
              </a:rPr>
              <a:t>* </a:t>
            </a:r>
            <a:r>
              <a:rPr sz="7700" dirty="0" smtClean="0">
                <a:solidFill>
                  <a:srgbClr val="000000"/>
                </a:solidFill>
              </a:rPr>
              <a:t>All </a:t>
            </a:r>
            <a:r>
              <a:rPr sz="7700" dirty="0">
                <a:solidFill>
                  <a:srgbClr val="000000"/>
                </a:solidFill>
              </a:rPr>
              <a:t>my hope </a:t>
            </a:r>
            <a:endParaRPr lang="en-US" sz="7700" dirty="0" smtClean="0">
              <a:solidFill>
                <a:srgbClr val="0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sz="7700" dirty="0" smtClean="0">
                <a:solidFill>
                  <a:srgbClr val="000000"/>
                </a:solidFill>
              </a:rPr>
              <a:t>is </a:t>
            </a:r>
            <a:r>
              <a:rPr sz="7700" dirty="0">
                <a:solidFill>
                  <a:srgbClr val="000000"/>
                </a:solidFill>
              </a:rPr>
              <a:t>in Jesus. </a:t>
            </a:r>
            <a:endParaRPr lang="en-US" sz="7700" dirty="0" smtClean="0">
              <a:solidFill>
                <a:srgbClr val="000000"/>
              </a:solidFill>
            </a:endParaRPr>
          </a:p>
          <a:p>
            <a:pPr algn="ctr">
              <a:defRPr sz="7700">
                <a:solidFill>
                  <a:srgbClr val="000000"/>
                </a:solidFill>
              </a:defRPr>
            </a:pPr>
            <a:r>
              <a:rPr sz="7700" dirty="0" smtClean="0">
                <a:solidFill>
                  <a:srgbClr val="000000"/>
                </a:solidFill>
              </a:rPr>
              <a:t>Thank </a:t>
            </a:r>
            <a:r>
              <a:rPr sz="7700" dirty="0">
                <a:solidFill>
                  <a:srgbClr val="000000"/>
                </a:solidFill>
              </a:rPr>
              <a:t>God that yesterday's gone. </a:t>
            </a:r>
          </a:p>
        </p:txBody>
      </p:sp>
    </p:spTree>
    <p:extLst>
      <p:ext uri="{BB962C8B-B14F-4D97-AF65-F5344CB8AC3E}">
        <p14:creationId xmlns:p14="http://schemas.microsoft.com/office/powerpoint/2010/main" val="117590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202</Words>
  <Application>Microsoft Office PowerPoint</Application>
  <PresentationFormat>On-screen Show (4:3)</PresentationFormat>
  <Paragraphs>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All My Hope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 My Hope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2019-09-21T04:22:59Z</dcterms:modified>
  <cp:category/>
</cp:coreProperties>
</file>