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6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4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2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8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27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5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63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1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10000" b="-7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ไม่ว่าอยู่แห่งหนไหน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Wherever I am</a:t>
            </a:r>
          </a:p>
        </p:txBody>
      </p:sp>
    </p:spTree>
    <p:extLst>
      <p:ext uri="{BB962C8B-B14F-4D97-AF65-F5344CB8AC3E}">
        <p14:creationId xmlns:p14="http://schemas.microsoft.com/office/powerpoint/2010/main" val="211060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28600"/>
            <a:ext cx="81642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และในทุกเส้นทาง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ที่ก้าวและเดินไป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ให้ทุกวันเวลาในชีวิต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นมัสการ</a:t>
            </a:r>
            <a:r>
              <a:rPr sz="6400" dirty="0" err="1">
                <a:solidFill>
                  <a:srgbClr val="000000"/>
                </a:solidFill>
              </a:rPr>
              <a:t>พระองค์</a:t>
            </a:r>
            <a:r>
              <a:rPr sz="6400" dirty="0" err="1" smtClean="0">
                <a:solidFill>
                  <a:srgbClr val="000000"/>
                </a:solidFill>
              </a:rPr>
              <a:t>เรื่อยไป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432343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>
                <a:solidFill>
                  <a:srgbClr val="3A70BC"/>
                </a:solidFill>
              </a:rPr>
              <a:t>And in every path I walk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press on.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that all the days </a:t>
            </a:r>
            <a:r>
              <a:rPr sz="4800" dirty="0" smtClean="0">
                <a:solidFill>
                  <a:srgbClr val="3A70BC"/>
                </a:solidFill>
              </a:rPr>
              <a:t>of </a:t>
            </a:r>
            <a:r>
              <a:rPr sz="4800" dirty="0">
                <a:solidFill>
                  <a:srgbClr val="3A70BC"/>
                </a:solidFill>
              </a:rPr>
              <a:t>my life will worship </a:t>
            </a:r>
            <a:r>
              <a:rPr sz="4800" dirty="0" smtClean="0">
                <a:solidFill>
                  <a:srgbClr val="3A70BC"/>
                </a:solidFill>
              </a:rPr>
              <a:t>you forevermore</a:t>
            </a:r>
            <a:r>
              <a:rPr lang="en-US" sz="4800" dirty="0" smtClean="0">
                <a:solidFill>
                  <a:srgbClr val="3A70BC"/>
                </a:solidFill>
              </a:rPr>
              <a:t>.</a:t>
            </a:r>
            <a:endParaRPr sz="48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6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563" y="228600"/>
            <a:ext cx="7974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และ</a:t>
            </a:r>
            <a:r>
              <a:rPr sz="6400" dirty="0" err="1">
                <a:solidFill>
                  <a:srgbClr val="000000"/>
                </a:solidFill>
              </a:rPr>
              <a:t>ในทุกเส้นทาง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ที่ก้าวและเดินไป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ให้ทุกวันเวลาในชีวิต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นมัสการ</a:t>
            </a:r>
            <a:r>
              <a:rPr sz="6400" dirty="0" err="1">
                <a:solidFill>
                  <a:srgbClr val="000000"/>
                </a:solidFill>
              </a:rPr>
              <a:t>พระองค์นิรันดร์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13909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And in every path </a:t>
            </a:r>
            <a:r>
              <a:rPr lang="en-US" sz="4800" dirty="0" smtClean="0">
                <a:solidFill>
                  <a:srgbClr val="3A70BC"/>
                </a:solidFill>
              </a:rPr>
              <a:t>I </a:t>
            </a:r>
            <a:r>
              <a:rPr lang="en-US" sz="4800" dirty="0">
                <a:solidFill>
                  <a:srgbClr val="3A70BC"/>
                </a:solidFill>
              </a:rPr>
              <a:t>walk </a:t>
            </a: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and press on. </a:t>
            </a: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And that all the days of my life will worship you forevermore.</a:t>
            </a:r>
          </a:p>
        </p:txBody>
      </p:sp>
    </p:spTree>
    <p:extLst>
      <p:ext uri="{BB962C8B-B14F-4D97-AF65-F5344CB8AC3E}">
        <p14:creationId xmlns:p14="http://schemas.microsoft.com/office/powerpoint/2010/main" val="980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43000" r="-10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เมื่อตาใจข้าได้เห็น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พระ</a:t>
            </a:r>
            <a:r>
              <a:rPr sz="6400" dirty="0" err="1">
                <a:solidFill>
                  <a:srgbClr val="000000"/>
                </a:solidFill>
              </a:rPr>
              <a:t>วิญญาณของพระ</a:t>
            </a:r>
            <a:r>
              <a:rPr sz="6400" dirty="0" err="1" smtClean="0">
                <a:solidFill>
                  <a:srgbClr val="000000"/>
                </a:solidFill>
              </a:rPr>
              <a:t>เจ้า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3A70BC"/>
                </a:solidFill>
              </a:rPr>
              <a:t>When the eyes of my heart See the Spirit of God. </a:t>
            </a:r>
          </a:p>
        </p:txBody>
      </p:sp>
    </p:spTree>
    <p:extLst>
      <p:ext uri="{BB962C8B-B14F-4D97-AF65-F5344CB8AC3E}">
        <p14:creationId xmlns:p14="http://schemas.microsoft.com/office/powerpoint/2010/main" val="21257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ข้า</a:t>
            </a:r>
            <a:r>
              <a:rPr sz="6400" dirty="0" err="1">
                <a:solidFill>
                  <a:srgbClr val="000000"/>
                </a:solidFill>
              </a:rPr>
              <a:t>ได้พบสันติสุข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ที่โอบล้อมรอบตัวข้าไว้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ข้าสุขใจเหลือจะบรรยาย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390503"/>
            <a:ext cx="777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I </a:t>
            </a:r>
            <a:r>
              <a:rPr sz="5400" dirty="0">
                <a:solidFill>
                  <a:srgbClr val="3A70BC"/>
                </a:solidFill>
              </a:rPr>
              <a:t>have found precious peace that’s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encompassing </a:t>
            </a:r>
            <a:r>
              <a:rPr sz="5400" dirty="0">
                <a:solidFill>
                  <a:srgbClr val="3A70BC"/>
                </a:solidFill>
              </a:rPr>
              <a:t>my life.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How </a:t>
            </a:r>
            <a:r>
              <a:rPr sz="5400" dirty="0">
                <a:solidFill>
                  <a:srgbClr val="3A70BC"/>
                </a:solidFill>
              </a:rPr>
              <a:t>my heart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delight </a:t>
            </a:r>
            <a:r>
              <a:rPr sz="5400" dirty="0">
                <a:solidFill>
                  <a:srgbClr val="3A70BC"/>
                </a:solidFill>
              </a:rPr>
              <a:t>in You.</a:t>
            </a:r>
          </a:p>
        </p:txBody>
      </p:sp>
    </p:spTree>
    <p:extLst>
      <p:ext uri="{BB962C8B-B14F-4D97-AF65-F5344CB8AC3E}">
        <p14:creationId xmlns:p14="http://schemas.microsoft.com/office/powerpoint/2010/main" val="356691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ไม่ว่าอยู่แห่งหนไหน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ข้า</a:t>
            </a:r>
            <a:r>
              <a:rPr sz="6400" dirty="0" err="1">
                <a:solidFill>
                  <a:srgbClr val="000000"/>
                </a:solidFill>
              </a:rPr>
              <a:t>จะนมัสการ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และไม่ว่าเป็นเช่นใด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ข้าจะ</a:t>
            </a:r>
            <a:r>
              <a:rPr sz="6400" dirty="0" err="1" smtClean="0">
                <a:solidFill>
                  <a:srgbClr val="000000"/>
                </a:solidFill>
              </a:rPr>
              <a:t>นมัสการ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53097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>
                <a:solidFill>
                  <a:srgbClr val="3A70BC"/>
                </a:solidFill>
              </a:rPr>
              <a:t>Wherever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10396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ไม่</a:t>
            </a:r>
            <a:r>
              <a:rPr sz="6400" dirty="0" err="1">
                <a:solidFill>
                  <a:srgbClr val="000000"/>
                </a:solidFill>
              </a:rPr>
              <a:t>ว่าอยู่แห่งหน</a:t>
            </a:r>
            <a:r>
              <a:rPr sz="6400" dirty="0" err="1" smtClean="0">
                <a:solidFill>
                  <a:srgbClr val="000000"/>
                </a:solidFill>
              </a:rPr>
              <a:t>ไหน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smtClean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ข้าจะนมัสการ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และ</a:t>
            </a:r>
            <a:r>
              <a:rPr sz="6400" dirty="0" err="1">
                <a:solidFill>
                  <a:srgbClr val="000000"/>
                </a:solidFill>
              </a:rPr>
              <a:t>ไม่ว่าเป็นเช่นใด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 smtClean="0">
                <a:solidFill>
                  <a:srgbClr val="000000"/>
                </a:solidFill>
              </a:rPr>
              <a:t>ก็</a:t>
            </a:r>
            <a:r>
              <a:rPr sz="6400" dirty="0" err="1">
                <a:solidFill>
                  <a:srgbClr val="000000"/>
                </a:solidFill>
              </a:rPr>
              <a:t>จะนมัสการ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0171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Wherever </a:t>
            </a:r>
            <a:r>
              <a:rPr sz="4800" dirty="0">
                <a:solidFill>
                  <a:srgbClr val="3A70BC"/>
                </a:solidFill>
              </a:rPr>
              <a:t>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35689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43000" r="-10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ข้าได้เห็นแสงสว่าง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แห่ง</a:t>
            </a:r>
            <a:r>
              <a:rPr sz="6400" dirty="0" err="1">
                <a:solidFill>
                  <a:srgbClr val="000000"/>
                </a:solidFill>
              </a:rPr>
              <a:t>ความจริงและความ</a:t>
            </a:r>
            <a:r>
              <a:rPr sz="6400" dirty="0" err="1" smtClean="0">
                <a:solidFill>
                  <a:srgbClr val="000000"/>
                </a:solidFill>
              </a:rPr>
              <a:t>รัก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3A70BC"/>
                </a:solidFill>
              </a:rPr>
              <a:t>I have seen Your great light </a:t>
            </a:r>
            <a:r>
              <a:rPr sz="5400" dirty="0" err="1">
                <a:solidFill>
                  <a:srgbClr val="3A70BC"/>
                </a:solidFill>
              </a:rPr>
              <a:t>Light</a:t>
            </a:r>
            <a:r>
              <a:rPr sz="5400" dirty="0">
                <a:solidFill>
                  <a:srgbClr val="3A70BC"/>
                </a:solidFill>
              </a:rPr>
              <a:t> of truth and of love. </a:t>
            </a:r>
          </a:p>
        </p:txBody>
      </p:sp>
    </p:spTree>
    <p:extLst>
      <p:ext uri="{BB962C8B-B14F-4D97-AF65-F5344CB8AC3E}">
        <p14:creationId xmlns:p14="http://schemas.microsoft.com/office/powerpoint/2010/main" val="15796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ข้า</a:t>
            </a:r>
            <a:r>
              <a:rPr sz="6400" dirty="0" err="1">
                <a:solidFill>
                  <a:srgbClr val="000000"/>
                </a:solidFill>
              </a:rPr>
              <a:t>ได้พบสันติสุข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ที่</a:t>
            </a:r>
            <a:r>
              <a:rPr sz="6400" dirty="0" err="1">
                <a:solidFill>
                  <a:srgbClr val="000000"/>
                </a:solidFill>
              </a:rPr>
              <a:t>โอบล้อมรอบตัวข้าไว้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อยู่</a:t>
            </a:r>
            <a:r>
              <a:rPr sz="6400" dirty="0" err="1">
                <a:solidFill>
                  <a:srgbClr val="000000"/>
                </a:solidFill>
              </a:rPr>
              <a:t>ในความรักของพระองค์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40035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have found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precious </a:t>
            </a:r>
            <a:r>
              <a:rPr sz="4800" dirty="0">
                <a:solidFill>
                  <a:srgbClr val="3A70BC"/>
                </a:solidFill>
              </a:rPr>
              <a:t>peace that’s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encompassing </a:t>
            </a:r>
            <a:r>
              <a:rPr sz="4800" dirty="0">
                <a:solidFill>
                  <a:srgbClr val="3A70BC"/>
                </a:solidFill>
              </a:rPr>
              <a:t>my life.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be in Your great love.</a:t>
            </a:r>
          </a:p>
        </p:txBody>
      </p:sp>
    </p:spTree>
    <p:extLst>
      <p:ext uri="{BB962C8B-B14F-4D97-AF65-F5344CB8AC3E}">
        <p14:creationId xmlns:p14="http://schemas.microsoft.com/office/powerpoint/2010/main" val="401974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ไม่ว่าอยู่แห่งหนไหน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ข้า</a:t>
            </a:r>
            <a:r>
              <a:rPr sz="6400" dirty="0" err="1">
                <a:solidFill>
                  <a:srgbClr val="000000"/>
                </a:solidFill>
              </a:rPr>
              <a:t>จะนมัสการ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และไม่ว่าเป็นเช่นใด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ข้าจะ</a:t>
            </a:r>
            <a:r>
              <a:rPr sz="6400" dirty="0" err="1" smtClean="0">
                <a:solidFill>
                  <a:srgbClr val="000000"/>
                </a:solidFill>
              </a:rPr>
              <a:t>นมัสการ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53097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>
                <a:solidFill>
                  <a:srgbClr val="3A70BC"/>
                </a:solidFill>
              </a:rPr>
              <a:t>Wherever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35175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ไม่</a:t>
            </a:r>
            <a:r>
              <a:rPr sz="6400" dirty="0" err="1">
                <a:solidFill>
                  <a:srgbClr val="000000"/>
                </a:solidFill>
              </a:rPr>
              <a:t>ว่าอยู่แห่งหน</a:t>
            </a:r>
            <a:r>
              <a:rPr sz="6400" dirty="0" err="1" smtClean="0">
                <a:solidFill>
                  <a:srgbClr val="000000"/>
                </a:solidFill>
              </a:rPr>
              <a:t>ไหน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smtClean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ข้าจะนมัสการ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และ</a:t>
            </a:r>
            <a:r>
              <a:rPr sz="6400" dirty="0" err="1">
                <a:solidFill>
                  <a:srgbClr val="000000"/>
                </a:solidFill>
              </a:rPr>
              <a:t>ไม่ว่าเป็นเช่นใด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 smtClean="0">
                <a:solidFill>
                  <a:srgbClr val="000000"/>
                </a:solidFill>
              </a:rPr>
              <a:t>ก็</a:t>
            </a:r>
            <a:r>
              <a:rPr sz="6400" dirty="0" err="1">
                <a:solidFill>
                  <a:srgbClr val="000000"/>
                </a:solidFill>
              </a:rPr>
              <a:t>จะนมัสการ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0171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Wherever </a:t>
            </a:r>
            <a:r>
              <a:rPr sz="4800" dirty="0">
                <a:solidFill>
                  <a:srgbClr val="3A70BC"/>
                </a:solidFill>
              </a:rPr>
              <a:t>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123888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ไม่ว่าอยู่แห่งหนไหน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2019-10-12T06:46:14Z</dcterms:modified>
  <cp:category/>
</cp:coreProperties>
</file>