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991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93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090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7348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591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7294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765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55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12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331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691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43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/>
              <a:t>ชั่วนิรันดร์</a:t>
            </a:r>
            <a:endParaRPr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b="1"/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90503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>
                <a:solidFill>
                  <a:srgbClr val="000000"/>
                </a:solidFill>
              </a:rPr>
              <a:t>1. </a:t>
            </a:r>
            <a:r>
              <a:rPr sz="6400" dirty="0" err="1">
                <a:solidFill>
                  <a:srgbClr val="000000"/>
                </a:solidFill>
              </a:rPr>
              <a:t>พระเจ้าจอมราชา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เราโมทนา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r>
              <a:rPr sz="6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83169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Give thanks to the Lord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our </a:t>
            </a:r>
            <a:r>
              <a:rPr sz="5400" b="1" dirty="0">
                <a:solidFill>
                  <a:srgbClr val="3A70BC"/>
                </a:solidFill>
              </a:rPr>
              <a:t>God and King.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</a:t>
            </a:r>
          </a:p>
        </p:txBody>
      </p:sp>
    </p:spTree>
    <p:extLst>
      <p:ext uri="{BB962C8B-B14F-4D97-AF65-F5344CB8AC3E}">
        <p14:creationId xmlns:p14="http://schemas.microsoft.com/office/powerpoint/2010/main" val="266859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5477" y="28296"/>
            <a:ext cx="844061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พระองค์ทรงดี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และทรงอยู่เหนือ</a:t>
            </a:r>
            <a:r>
              <a:rPr sz="6400" dirty="0" err="1" smtClean="0">
                <a:solidFill>
                  <a:srgbClr val="000000"/>
                </a:solidFill>
              </a:rPr>
              <a:t>ทุกสิ่ง</a:t>
            </a:r>
            <a:r>
              <a:rPr sz="6400" dirty="0" smtClean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เรา</a:t>
            </a:r>
            <a:r>
              <a:rPr sz="6400" dirty="0" err="1">
                <a:solidFill>
                  <a:srgbClr val="000000"/>
                </a:solidFill>
              </a:rPr>
              <a:t>ร้อง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สรรเสริญ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4718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For He is good,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He </a:t>
            </a:r>
            <a:r>
              <a:rPr sz="5400" b="1" dirty="0">
                <a:solidFill>
                  <a:srgbClr val="3A70BC"/>
                </a:solidFill>
              </a:rPr>
              <a:t>is above all things.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Sing </a:t>
            </a:r>
            <a:r>
              <a:rPr sz="5400" b="1" dirty="0">
                <a:solidFill>
                  <a:srgbClr val="3A70BC"/>
                </a:solidFill>
              </a:rPr>
              <a:t>praise, sing praise.</a:t>
            </a:r>
          </a:p>
        </p:txBody>
      </p:sp>
    </p:spTree>
    <p:extLst>
      <p:ext uri="{BB962C8B-B14F-4D97-AF65-F5344CB8AC3E}">
        <p14:creationId xmlns:p14="http://schemas.microsoft.com/office/powerpoint/2010/main" val="327023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>
                <a:solidFill>
                  <a:srgbClr val="000000"/>
                </a:solidFill>
              </a:rPr>
              <a:t>2. </a:t>
            </a:r>
            <a:r>
              <a:rPr sz="6400" dirty="0" err="1">
                <a:solidFill>
                  <a:srgbClr val="000000"/>
                </a:solidFill>
              </a:rPr>
              <a:t>ด้วยพระหัตถ์ทรง</a:t>
            </a:r>
            <a:r>
              <a:rPr sz="6400" dirty="0" err="1" smtClean="0">
                <a:solidFill>
                  <a:srgbClr val="000000"/>
                </a:solidFill>
              </a:rPr>
              <a:t>ฤทธิ์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smtClean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โอบล้อมชีวี</a:t>
            </a:r>
            <a:r>
              <a:rPr sz="6400" dirty="0">
                <a:solidFill>
                  <a:srgbClr val="000000"/>
                </a:solidFill>
              </a:rPr>
              <a:t> </a:t>
            </a:r>
            <a:endParaRPr lang="en-US" sz="6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 smtClean="0">
                <a:solidFill>
                  <a:srgbClr val="000000"/>
                </a:solidFill>
              </a:rPr>
              <a:t>ความ</a:t>
            </a:r>
            <a:r>
              <a:rPr sz="6400" dirty="0" err="1">
                <a:solidFill>
                  <a:srgbClr val="000000"/>
                </a:solidFill>
              </a:rPr>
              <a:t>รักพระองค์ดำรงนิรันดร์</a:t>
            </a:r>
            <a:r>
              <a:rPr sz="64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With a mighty hand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and </a:t>
            </a:r>
            <a:r>
              <a:rPr sz="5400" b="1" dirty="0">
                <a:solidFill>
                  <a:srgbClr val="3A70BC"/>
                </a:solidFill>
              </a:rPr>
              <a:t>outstretched arm.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</a:t>
            </a:r>
          </a:p>
        </p:txBody>
      </p:sp>
    </p:spTree>
    <p:extLst>
      <p:ext uri="{BB962C8B-B14F-4D97-AF65-F5344CB8AC3E}">
        <p14:creationId xmlns:p14="http://schemas.microsoft.com/office/powerpoint/2010/main" val="3990872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84131" y="228600"/>
            <a:ext cx="7375737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>
                <a:solidFill>
                  <a:srgbClr val="000000"/>
                </a:solidFill>
              </a:rPr>
              <a:t>ทรงประทาน (และ) ให้ชีวิตใหม่</a:t>
            </a:r>
            <a:br>
              <a:rPr sz="6400">
                <a:solidFill>
                  <a:srgbClr val="000000"/>
                </a:solidFill>
              </a:rPr>
            </a:br>
            <a:r>
              <a:rPr sz="6400">
                <a:solidFill>
                  <a:srgbClr val="000000"/>
                </a:solidFill>
              </a:rPr>
              <a:t>ความรักพระองค์ดำรงนิรันดร์</a:t>
            </a:r>
            <a:br>
              <a:rPr sz="6400">
                <a:solidFill>
                  <a:srgbClr val="000000"/>
                </a:solidFill>
              </a:rPr>
            </a:br>
            <a:r>
              <a:rPr sz="6400">
                <a:solidFill>
                  <a:srgbClr val="000000"/>
                </a:solidFill>
              </a:rPr>
              <a:t>เราร้อง สรรเสริญ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320" y="3657600"/>
            <a:ext cx="8763361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For the life that’s been reborn</a:t>
            </a:r>
            <a:br>
              <a:rPr sz="5400" b="1" dirty="0">
                <a:solidFill>
                  <a:srgbClr val="3A70BC"/>
                </a:solidFill>
              </a:rPr>
            </a:br>
            <a:r>
              <a:rPr sz="5400" b="1" dirty="0">
                <a:solidFill>
                  <a:srgbClr val="3A70BC"/>
                </a:solidFill>
              </a:rPr>
              <a:t> His love endures forever</a:t>
            </a:r>
            <a:br>
              <a:rPr sz="5400" b="1" dirty="0">
                <a:solidFill>
                  <a:srgbClr val="3A70BC"/>
                </a:solidFill>
              </a:rPr>
            </a:br>
            <a:r>
              <a:rPr sz="5400" b="1" dirty="0">
                <a:solidFill>
                  <a:srgbClr val="3A70BC"/>
                </a:solidFill>
              </a:rPr>
              <a:t> Sing praise, sing praise</a:t>
            </a:r>
            <a:br>
              <a:rPr sz="5400" b="1" dirty="0">
                <a:solidFill>
                  <a:srgbClr val="3A70BC"/>
                </a:solidFill>
              </a:rPr>
            </a:br>
            <a:endParaRPr sz="5400" b="1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981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000000"/>
                </a:solidFill>
              </a:rPr>
              <a:t>** </a:t>
            </a:r>
            <a:r>
              <a:rPr sz="5400" dirty="0" err="1">
                <a:solidFill>
                  <a:srgbClr val="000000"/>
                </a:solidFill>
              </a:rPr>
              <a:t>ชั่วนิรันดร์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พระองค์สัตย์ซื่อ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ชั่ว</a:t>
            </a:r>
            <a:r>
              <a:rPr sz="5400" dirty="0" err="1">
                <a:solidFill>
                  <a:srgbClr val="000000"/>
                </a:solidFill>
              </a:rPr>
              <a:t>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ทรงฤทธา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ชั่วนิรันดร์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ทรง</a:t>
            </a:r>
            <a:r>
              <a:rPr sz="5400" dirty="0" err="1">
                <a:solidFill>
                  <a:srgbClr val="000000"/>
                </a:solidFill>
              </a:rPr>
              <a:t>อยู่กับเรา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ชั่วนิรันดร์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และ</a:t>
            </a:r>
            <a:r>
              <a:rPr sz="5400" dirty="0" err="1">
                <a:solidFill>
                  <a:srgbClr val="000000"/>
                </a:solidFill>
              </a:rPr>
              <a:t>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นิจนิรันดร์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831" y="3675350"/>
            <a:ext cx="8112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>
                <a:solidFill>
                  <a:srgbClr val="3A70BC"/>
                </a:solidFill>
              </a:rPr>
              <a:t>Forever God is faithful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Forever God is strong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Forever God is with </a:t>
            </a:r>
            <a:r>
              <a:rPr sz="4800" b="1" dirty="0" smtClean="0">
                <a:solidFill>
                  <a:srgbClr val="3A70BC"/>
                </a:solidFill>
              </a:rPr>
              <a:t>us</a:t>
            </a:r>
            <a:r>
              <a:rPr lang="en-US" sz="4800" b="1" dirty="0" smtClean="0">
                <a:solidFill>
                  <a:srgbClr val="3A70BC"/>
                </a:solidFill>
              </a:rPr>
              <a:t>,</a:t>
            </a:r>
            <a:r>
              <a:rPr sz="4800" b="1" dirty="0" smtClean="0">
                <a:solidFill>
                  <a:srgbClr val="3A70BC"/>
                </a:solidFill>
              </a:rPr>
              <a:t> </a:t>
            </a:r>
            <a:r>
              <a:rPr sz="4800" b="1" dirty="0">
                <a:solidFill>
                  <a:srgbClr val="3A70BC"/>
                </a:solidFill>
              </a:rPr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337040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72860" y="228600"/>
            <a:ext cx="6598280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>
                <a:solidFill>
                  <a:srgbClr val="000000"/>
                </a:solidFill>
              </a:rPr>
              <a:t>3. </a:t>
            </a:r>
            <a:r>
              <a:rPr sz="6400" dirty="0" err="1">
                <a:solidFill>
                  <a:srgbClr val="000000"/>
                </a:solidFill>
              </a:rPr>
              <a:t>จากดวงตะวัน</a:t>
            </a:r>
            <a:r>
              <a:rPr sz="6400" dirty="0">
                <a:solidFill>
                  <a:srgbClr val="000000"/>
                </a:solidFill>
              </a:rPr>
              <a:t/>
            </a:r>
            <a:br>
              <a:rPr sz="6400" dirty="0">
                <a:solidFill>
                  <a:srgbClr val="000000"/>
                </a:solidFill>
              </a:rPr>
            </a:br>
            <a:r>
              <a:rPr sz="6400" dirty="0" err="1">
                <a:solidFill>
                  <a:srgbClr val="000000"/>
                </a:solidFill>
              </a:rPr>
              <a:t>ขึ้นจนลับลาไป</a:t>
            </a:r>
            <a:r>
              <a:rPr sz="6400" dirty="0">
                <a:solidFill>
                  <a:srgbClr val="000000"/>
                </a:solidFill>
              </a:rPr>
              <a:t/>
            </a:r>
            <a:br>
              <a:rPr sz="6400" dirty="0">
                <a:solidFill>
                  <a:srgbClr val="000000"/>
                </a:solidFill>
              </a:rPr>
            </a:br>
            <a:r>
              <a:rPr sz="64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From the rising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to </a:t>
            </a:r>
            <a:r>
              <a:rPr sz="5400" b="1" dirty="0">
                <a:solidFill>
                  <a:srgbClr val="3A70BC"/>
                </a:solidFill>
              </a:rPr>
              <a:t>the setting sun.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</a:t>
            </a:r>
          </a:p>
        </p:txBody>
      </p:sp>
    </p:spTree>
    <p:extLst>
      <p:ext uri="{BB962C8B-B14F-4D97-AF65-F5344CB8AC3E}">
        <p14:creationId xmlns:p14="http://schemas.microsoft.com/office/powerpoint/2010/main" val="1366844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661" y="228600"/>
            <a:ext cx="8518679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dirty="0" err="1">
                <a:solidFill>
                  <a:srgbClr val="000000"/>
                </a:solidFill>
              </a:rPr>
              <a:t>โดยพระคุณพระองค์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ทรงนำเราก้าวไป</a:t>
            </a:r>
            <a:r>
              <a:rPr sz="6400" dirty="0">
                <a:solidFill>
                  <a:srgbClr val="000000"/>
                </a:solidFill>
              </a:rPr>
              <a:t/>
            </a:r>
            <a:br>
              <a:rPr sz="6400" dirty="0">
                <a:solidFill>
                  <a:srgbClr val="000000"/>
                </a:solidFill>
              </a:rPr>
            </a:br>
            <a:r>
              <a:rPr sz="6400" dirty="0" err="1">
                <a:solidFill>
                  <a:srgbClr val="000000"/>
                </a:solidFill>
              </a:rPr>
              <a:t>ความรักพระองค์ดำรงนิรันดร์</a:t>
            </a:r>
            <a:r>
              <a:rPr sz="6400" dirty="0">
                <a:solidFill>
                  <a:srgbClr val="000000"/>
                </a:solidFill>
              </a:rPr>
              <a:t/>
            </a:r>
            <a:br>
              <a:rPr sz="6400" dirty="0">
                <a:solidFill>
                  <a:srgbClr val="000000"/>
                </a:solidFill>
              </a:rPr>
            </a:br>
            <a:r>
              <a:rPr sz="6400" dirty="0" err="1">
                <a:solidFill>
                  <a:srgbClr val="000000"/>
                </a:solidFill>
              </a:rPr>
              <a:t>เราร้อง</a:t>
            </a:r>
            <a:r>
              <a:rPr sz="6400" dirty="0">
                <a:solidFill>
                  <a:srgbClr val="000000"/>
                </a:solidFill>
              </a:rPr>
              <a:t> </a:t>
            </a:r>
            <a:r>
              <a:rPr sz="6400" dirty="0" err="1">
                <a:solidFill>
                  <a:srgbClr val="000000"/>
                </a:solidFill>
              </a:rPr>
              <a:t>สรรเสริญ</a:t>
            </a:r>
            <a:endParaRPr sz="6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87311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>
                <a:solidFill>
                  <a:srgbClr val="3A70BC"/>
                </a:solidFill>
              </a:rPr>
              <a:t>By the grace of God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we </a:t>
            </a:r>
            <a:r>
              <a:rPr sz="5400" b="1" dirty="0">
                <a:solidFill>
                  <a:srgbClr val="3A70BC"/>
                </a:solidFill>
              </a:rPr>
              <a:t>will carry on.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His </a:t>
            </a:r>
            <a:r>
              <a:rPr sz="5400" b="1" dirty="0">
                <a:solidFill>
                  <a:srgbClr val="3A70BC"/>
                </a:solidFill>
              </a:rPr>
              <a:t>love endures forever. </a:t>
            </a:r>
            <a:endParaRPr lang="en-US" sz="5400" b="1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b="1" dirty="0" smtClean="0">
                <a:solidFill>
                  <a:srgbClr val="3A70BC"/>
                </a:solidFill>
              </a:rPr>
              <a:t>Sing </a:t>
            </a:r>
            <a:r>
              <a:rPr sz="5400" b="1" dirty="0">
                <a:solidFill>
                  <a:srgbClr val="3A70BC"/>
                </a:solidFill>
              </a:rPr>
              <a:t>praise, sing praise.</a:t>
            </a:r>
          </a:p>
        </p:txBody>
      </p:sp>
    </p:spTree>
    <p:extLst>
      <p:ext uri="{BB962C8B-B14F-4D97-AF65-F5344CB8AC3E}">
        <p14:creationId xmlns:p14="http://schemas.microsoft.com/office/powerpoint/2010/main" val="376073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90000" t="-1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>
                <a:solidFill>
                  <a:srgbClr val="000000"/>
                </a:solidFill>
              </a:rPr>
              <a:t>** </a:t>
            </a:r>
            <a:r>
              <a:rPr sz="5400" dirty="0" err="1">
                <a:solidFill>
                  <a:srgbClr val="000000"/>
                </a:solidFill>
              </a:rPr>
              <a:t>ชั่วนิรันดร์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พระองค์สัตย์ซื่อ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ชั่ว</a:t>
            </a:r>
            <a:r>
              <a:rPr sz="5400" dirty="0" err="1">
                <a:solidFill>
                  <a:srgbClr val="000000"/>
                </a:solidFill>
              </a:rPr>
              <a:t>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ทรงฤทธา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ชั่วนิรันดร์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ทรง</a:t>
            </a:r>
            <a:r>
              <a:rPr sz="5400" dirty="0" err="1">
                <a:solidFill>
                  <a:srgbClr val="000000"/>
                </a:solidFill>
              </a:rPr>
              <a:t>อยู่กับเรา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ชั่วนิรันดร์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endParaRPr lang="en-US" sz="5400" dirty="0" smtClean="0">
              <a:solidFill>
                <a:srgbClr val="000000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dirty="0" err="1" smtClean="0">
                <a:solidFill>
                  <a:srgbClr val="000000"/>
                </a:solidFill>
              </a:rPr>
              <a:t>และ</a:t>
            </a:r>
            <a:r>
              <a:rPr sz="5400" dirty="0" err="1">
                <a:solidFill>
                  <a:srgbClr val="000000"/>
                </a:solidFill>
              </a:rPr>
              <a:t>นิรันดร์</a:t>
            </a:r>
            <a:r>
              <a:rPr sz="5400" dirty="0">
                <a:solidFill>
                  <a:srgbClr val="000000"/>
                </a:solidFill>
              </a:rPr>
              <a:t> </a:t>
            </a:r>
            <a:r>
              <a:rPr sz="5400" dirty="0" err="1">
                <a:solidFill>
                  <a:srgbClr val="000000"/>
                </a:solidFill>
              </a:rPr>
              <a:t>นิจนิรันดร์</a:t>
            </a:r>
            <a:endParaRPr sz="5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45830" y="3662672"/>
            <a:ext cx="81123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4800" b="1" dirty="0">
                <a:solidFill>
                  <a:srgbClr val="3A70BC"/>
                </a:solidFill>
              </a:rPr>
              <a:t>Forever God is faithful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Forever God is strong</a:t>
            </a:r>
            <a:br>
              <a:rPr sz="4800" b="1" dirty="0">
                <a:solidFill>
                  <a:srgbClr val="3A70BC"/>
                </a:solidFill>
              </a:rPr>
            </a:br>
            <a:r>
              <a:rPr sz="4800" b="1" dirty="0">
                <a:solidFill>
                  <a:srgbClr val="3A70BC"/>
                </a:solidFill>
              </a:rPr>
              <a:t> Forever God is with </a:t>
            </a:r>
            <a:r>
              <a:rPr sz="4800" b="1" dirty="0" smtClean="0">
                <a:solidFill>
                  <a:srgbClr val="3A70BC"/>
                </a:solidFill>
              </a:rPr>
              <a:t>us</a:t>
            </a:r>
            <a:r>
              <a:rPr lang="en-US" sz="4800" b="1" dirty="0" smtClean="0">
                <a:solidFill>
                  <a:srgbClr val="3A70BC"/>
                </a:solidFill>
              </a:rPr>
              <a:t>,</a:t>
            </a:r>
            <a:r>
              <a:rPr sz="4800" b="1" dirty="0" smtClean="0">
                <a:solidFill>
                  <a:srgbClr val="3A70BC"/>
                </a:solidFill>
              </a:rPr>
              <a:t> </a:t>
            </a:r>
            <a:r>
              <a:rPr sz="4800" b="1" dirty="0">
                <a:solidFill>
                  <a:srgbClr val="3A70BC"/>
                </a:solidFill>
              </a:rPr>
              <a:t>Forever</a:t>
            </a:r>
          </a:p>
        </p:txBody>
      </p:sp>
    </p:spTree>
    <p:extLst>
      <p:ext uri="{BB962C8B-B14F-4D97-AF65-F5344CB8AC3E}">
        <p14:creationId xmlns:p14="http://schemas.microsoft.com/office/powerpoint/2010/main" val="336683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228</Words>
  <Application>Microsoft Office PowerPoint</Application>
  <PresentationFormat>On-screen Show (4:3)</PresentationFormat>
  <Paragraphs>39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ชั่วนิรันดร์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4</cp:revision>
  <dcterms:created xsi:type="dcterms:W3CDTF">2013-01-27T09:14:16Z</dcterms:created>
  <dcterms:modified xsi:type="dcterms:W3CDTF">2019-10-12T06:43:46Z</dcterms:modified>
  <cp:category/>
</cp:coreProperties>
</file>