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0" r:id="rId9"/>
    <p:sldId id="266" r:id="rId10"/>
    <p:sldId id="267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 Just Want To Be </a:t>
            </a:r>
            <a:r>
              <a:rPr lang="en-US" dirty="0" smtClean="0">
                <a:solidFill>
                  <a:schemeClr val="bg1"/>
                </a:solidFill>
              </a:rPr>
              <a:t>Where </a:t>
            </a:r>
            <a:r>
              <a:rPr lang="en-US" dirty="0">
                <a:solidFill>
                  <a:schemeClr val="bg1"/>
                </a:solidFill>
              </a:rPr>
              <a:t>You </a:t>
            </a:r>
            <a:r>
              <a:rPr lang="en-US" dirty="0" smtClean="0">
                <a:solidFill>
                  <a:schemeClr val="bg1"/>
                </a:solidFill>
              </a:rPr>
              <a:t>Are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641230"/>
            <a:ext cx="73152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Oh, my God,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You </a:t>
            </a:r>
            <a:r>
              <a:rPr dirty="0">
                <a:solidFill>
                  <a:schemeClr val="bg1"/>
                </a:solidFill>
              </a:rPr>
              <a:t>are my strength and my song.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66800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And when I'm in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Your presence.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Though I'm weak You're always strong.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49889"/>
            <a:ext cx="731520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I just want to be.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 </a:t>
            </a:r>
            <a:r>
              <a:rPr dirty="0">
                <a:solidFill>
                  <a:schemeClr val="bg1"/>
                </a:solidFill>
              </a:rPr>
              <a:t>just want to be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ts val="7000"/>
              </a:lnSpc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with </a:t>
            </a:r>
            <a:r>
              <a:rPr dirty="0">
                <a:solidFill>
                  <a:schemeClr val="bg1"/>
                </a:solidFill>
              </a:rPr>
              <a:t>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95046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I just want to be where You are, dwelling daily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in </a:t>
            </a:r>
            <a:r>
              <a:rPr dirty="0">
                <a:solidFill>
                  <a:schemeClr val="bg1"/>
                </a:solidFill>
              </a:rPr>
              <a:t>Your </a:t>
            </a:r>
            <a:r>
              <a:rPr dirty="0" smtClean="0">
                <a:solidFill>
                  <a:schemeClr val="bg1"/>
                </a:solidFill>
              </a:rPr>
              <a:t>presence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65384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 </a:t>
            </a:r>
            <a:r>
              <a:rPr dirty="0">
                <a:solidFill>
                  <a:schemeClr val="bg1"/>
                </a:solidFill>
              </a:rPr>
              <a:t>don't want to worship from afar, draw me near to where You are</a:t>
            </a:r>
          </a:p>
        </p:txBody>
      </p:sp>
    </p:spTree>
    <p:extLst>
      <p:ext uri="{BB962C8B-B14F-4D97-AF65-F5344CB8AC3E}">
        <p14:creationId xmlns:p14="http://schemas.microsoft.com/office/powerpoint/2010/main" val="352076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441938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I just want to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be </a:t>
            </a:r>
            <a:r>
              <a:rPr dirty="0">
                <a:solidFill>
                  <a:schemeClr val="bg1"/>
                </a:solidFill>
              </a:rPr>
              <a:t>where You are,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in </a:t>
            </a:r>
            <a:r>
              <a:rPr dirty="0">
                <a:solidFill>
                  <a:schemeClr val="bg1"/>
                </a:solidFill>
              </a:rPr>
              <a:t>Your dwelling place forever.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207477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Take </a:t>
            </a:r>
            <a:r>
              <a:rPr dirty="0">
                <a:solidFill>
                  <a:schemeClr val="bg1"/>
                </a:solidFill>
              </a:rPr>
              <a:t>me to the place where You are,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 </a:t>
            </a:r>
            <a:r>
              <a:rPr dirty="0">
                <a:solidFill>
                  <a:schemeClr val="bg1"/>
                </a:solidFill>
              </a:rPr>
              <a:t>just want to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be </a:t>
            </a:r>
            <a:r>
              <a:rPr dirty="0">
                <a:solidFill>
                  <a:schemeClr val="bg1"/>
                </a:solidFill>
              </a:rPr>
              <a:t>with You.</a:t>
            </a:r>
          </a:p>
        </p:txBody>
      </p:sp>
    </p:spTree>
    <p:extLst>
      <p:ext uri="{BB962C8B-B14F-4D97-AF65-F5344CB8AC3E}">
        <p14:creationId xmlns:p14="http://schemas.microsoft.com/office/powerpoint/2010/main" val="246524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t="-6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I want to be where You are, dwelling in Your presence. Feasting at Your table, surrounded by Your glory</a:t>
            </a:r>
            <a:r>
              <a:rPr dirty="0" smtClean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In </a:t>
            </a:r>
            <a:r>
              <a:rPr dirty="0">
                <a:solidFill>
                  <a:schemeClr val="bg1"/>
                </a:solidFill>
              </a:rPr>
              <a:t>Your presence, that's where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 </a:t>
            </a:r>
            <a:r>
              <a:rPr dirty="0">
                <a:solidFill>
                  <a:schemeClr val="bg1"/>
                </a:solidFill>
              </a:rPr>
              <a:t>always want to be.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 </a:t>
            </a:r>
            <a:r>
              <a:rPr dirty="0">
                <a:solidFill>
                  <a:schemeClr val="bg1"/>
                </a:solidFill>
              </a:rPr>
              <a:t>just want to be</a:t>
            </a:r>
            <a:r>
              <a:rPr dirty="0" smtClean="0">
                <a:solidFill>
                  <a:schemeClr val="bg1"/>
                </a:solidFill>
              </a:rPr>
              <a:t>,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 just want to be with You.</a:t>
            </a:r>
          </a:p>
        </p:txBody>
      </p:sp>
    </p:spTree>
    <p:extLst>
      <p:ext uri="{BB962C8B-B14F-4D97-AF65-F5344CB8AC3E}">
        <p14:creationId xmlns:p14="http://schemas.microsoft.com/office/powerpoint/2010/main" val="357820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2338" y="1277815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</a:rPr>
              <a:t>I just want to be where You are, 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to </a:t>
            </a:r>
            <a:r>
              <a:rPr dirty="0">
                <a:solidFill>
                  <a:schemeClr val="bg1"/>
                </a:solidFill>
              </a:rPr>
              <a:t>enter boldly in Your presence. 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395046"/>
            <a:ext cx="73152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dirty="0" smtClean="0">
                <a:solidFill>
                  <a:schemeClr val="bg1"/>
                </a:solidFill>
              </a:rPr>
              <a:t>I </a:t>
            </a:r>
            <a:r>
              <a:rPr dirty="0">
                <a:solidFill>
                  <a:schemeClr val="bg1"/>
                </a:solidFill>
              </a:rPr>
              <a:t>don't want to worship from afar, draw me near to where You are.</a:t>
            </a:r>
          </a:p>
        </p:txBody>
      </p:sp>
    </p:spTree>
    <p:extLst>
      <p:ext uri="{BB962C8B-B14F-4D97-AF65-F5344CB8AC3E}">
        <p14:creationId xmlns:p14="http://schemas.microsoft.com/office/powerpoint/2010/main" val="32479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192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 Just Want To Be Where You Are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Just Want To Be Where You Are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2019-10-12T06:54:10Z</dcterms:modified>
  <cp:category/>
</cp:coreProperties>
</file>