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677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352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767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548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6987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577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76216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3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1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6104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31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058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09247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You're Worthy Of My Praise</a:t>
            </a:r>
            <a:br>
              <a:rPr lang="en-US" b="1" dirty="0">
                <a:solidFill>
                  <a:schemeClr val="bg1"/>
                </a:solidFill>
              </a:rPr>
            </a:br>
            <a:endParaRPr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0803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I </a:t>
            </a:r>
            <a:r>
              <a:rPr sz="6400" b="1" dirty="0">
                <a:solidFill>
                  <a:prstClr val="white"/>
                </a:solidFill>
              </a:rPr>
              <a:t>will trust You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I will trust You)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Trust </a:t>
            </a:r>
            <a:r>
              <a:rPr sz="6400" b="1" dirty="0">
                <a:solidFill>
                  <a:prstClr val="white"/>
                </a:solidFill>
              </a:rPr>
              <a:t>You alone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trust in You alone)</a:t>
            </a:r>
          </a:p>
        </p:txBody>
      </p:sp>
    </p:spTree>
    <p:extLst>
      <p:ext uri="{BB962C8B-B14F-4D97-AF65-F5344CB8AC3E}">
        <p14:creationId xmlns:p14="http://schemas.microsoft.com/office/powerpoint/2010/main" val="2594651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261" y="890954"/>
            <a:ext cx="811236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>
                <a:solidFill>
                  <a:prstClr val="white"/>
                </a:solidFill>
              </a:rPr>
              <a:t>I will give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You </a:t>
            </a:r>
            <a:r>
              <a:rPr sz="5400" b="1" dirty="0">
                <a:solidFill>
                  <a:prstClr val="white"/>
                </a:solidFill>
              </a:rPr>
              <a:t>all my worship.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I </a:t>
            </a:r>
            <a:r>
              <a:rPr sz="5400" b="1" dirty="0">
                <a:solidFill>
                  <a:prstClr val="white"/>
                </a:solidFill>
              </a:rPr>
              <a:t>will give </a:t>
            </a:r>
            <a:r>
              <a:rPr sz="5400" b="1" dirty="0" smtClean="0">
                <a:solidFill>
                  <a:prstClr val="white"/>
                </a:solidFill>
              </a:rPr>
              <a:t>You </a:t>
            </a:r>
            <a:r>
              <a:rPr sz="5400" b="1" dirty="0">
                <a:solidFill>
                  <a:prstClr val="white"/>
                </a:solidFill>
              </a:rPr>
              <a:t>all my praise.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You </a:t>
            </a:r>
            <a:r>
              <a:rPr sz="5400" b="1" dirty="0">
                <a:solidFill>
                  <a:prstClr val="white"/>
                </a:solidFill>
              </a:rPr>
              <a:t>alone I long to worship.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You </a:t>
            </a:r>
            <a:r>
              <a:rPr sz="5400" b="1" dirty="0">
                <a:solidFill>
                  <a:prstClr val="white"/>
                </a:solidFill>
              </a:rPr>
              <a:t>alone are worthy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of </a:t>
            </a:r>
            <a:r>
              <a:rPr sz="5400" b="1" dirty="0">
                <a:solidFill>
                  <a:prstClr val="white"/>
                </a:solidFill>
              </a:rPr>
              <a:t>my praise.</a:t>
            </a:r>
          </a:p>
        </p:txBody>
      </p:sp>
    </p:spTree>
    <p:extLst>
      <p:ext uri="{BB962C8B-B14F-4D97-AF65-F5344CB8AC3E}">
        <p14:creationId xmlns:p14="http://schemas.microsoft.com/office/powerpoint/2010/main" val="234767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>
                <a:solidFill>
                  <a:prstClr val="white"/>
                </a:solidFill>
              </a:rPr>
              <a:t>I will worship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I will worship)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With </a:t>
            </a:r>
            <a:r>
              <a:rPr sz="6400" b="1" dirty="0">
                <a:solidFill>
                  <a:prstClr val="white"/>
                </a:solidFill>
              </a:rPr>
              <a:t>all of my heart (with all of my heart</a:t>
            </a:r>
            <a:r>
              <a:rPr sz="6400" b="1" dirty="0" smtClean="0">
                <a:solidFill>
                  <a:prstClr val="white"/>
                </a:solidFill>
              </a:rPr>
              <a:t>)</a:t>
            </a:r>
            <a:endParaRPr sz="6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602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011" y="457200"/>
            <a:ext cx="8350851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I </a:t>
            </a:r>
            <a:r>
              <a:rPr sz="6400" b="1" dirty="0">
                <a:solidFill>
                  <a:prstClr val="white"/>
                </a:solidFill>
              </a:rPr>
              <a:t>will praise You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I will praise You)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With </a:t>
            </a:r>
            <a:r>
              <a:rPr sz="6400" b="1" dirty="0">
                <a:solidFill>
                  <a:prstClr val="white"/>
                </a:solidFill>
              </a:rPr>
              <a:t>all of </a:t>
            </a:r>
            <a:r>
              <a:rPr sz="6400" b="1" dirty="0" smtClean="0">
                <a:solidFill>
                  <a:prstClr val="white"/>
                </a:solidFill>
              </a:rPr>
              <a:t>my </a:t>
            </a:r>
            <a:r>
              <a:rPr sz="6400" b="1" dirty="0">
                <a:solidFill>
                  <a:prstClr val="white"/>
                </a:solidFill>
              </a:rPr>
              <a:t>strength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with all of </a:t>
            </a:r>
            <a:r>
              <a:rPr sz="6400" b="1" dirty="0" smtClean="0">
                <a:solidFill>
                  <a:prstClr val="white"/>
                </a:solidFill>
              </a:rPr>
              <a:t>my</a:t>
            </a:r>
            <a:r>
              <a:rPr lang="en-US" sz="6400" b="1" dirty="0" smtClean="0">
                <a:solidFill>
                  <a:prstClr val="white"/>
                </a:solidFill>
              </a:rPr>
              <a:t> </a:t>
            </a:r>
            <a:r>
              <a:rPr sz="6400" b="1" dirty="0" smtClean="0">
                <a:solidFill>
                  <a:prstClr val="white"/>
                </a:solidFill>
              </a:rPr>
              <a:t>strength</a:t>
            </a:r>
            <a:r>
              <a:rPr sz="6400" b="1" dirty="0">
                <a:solidFill>
                  <a:prstClr val="white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9955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>
                <a:solidFill>
                  <a:prstClr val="white"/>
                </a:solidFill>
              </a:rPr>
              <a:t>I will seek You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I will seek You)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All </a:t>
            </a:r>
            <a:r>
              <a:rPr sz="6400" b="1" dirty="0">
                <a:solidFill>
                  <a:prstClr val="white"/>
                </a:solidFill>
              </a:rPr>
              <a:t>of my days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all of my days) </a:t>
            </a:r>
            <a:endParaRPr lang="en-US" sz="64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82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I </a:t>
            </a:r>
            <a:r>
              <a:rPr sz="6400" b="1" dirty="0">
                <a:solidFill>
                  <a:prstClr val="white"/>
                </a:solidFill>
              </a:rPr>
              <a:t>will follow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I will follow)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All </a:t>
            </a:r>
            <a:r>
              <a:rPr sz="6400" b="1" dirty="0">
                <a:solidFill>
                  <a:prstClr val="white"/>
                </a:solidFill>
              </a:rPr>
              <a:t>of Your ways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all Your ways)</a:t>
            </a:r>
          </a:p>
        </p:txBody>
      </p:sp>
    </p:spTree>
    <p:extLst>
      <p:ext uri="{BB962C8B-B14F-4D97-AF65-F5344CB8AC3E}">
        <p14:creationId xmlns:p14="http://schemas.microsoft.com/office/powerpoint/2010/main" val="100168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261" y="890954"/>
            <a:ext cx="811236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>
                <a:solidFill>
                  <a:prstClr val="white"/>
                </a:solidFill>
              </a:rPr>
              <a:t>I will give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You </a:t>
            </a:r>
            <a:r>
              <a:rPr sz="5400" b="1" dirty="0">
                <a:solidFill>
                  <a:prstClr val="white"/>
                </a:solidFill>
              </a:rPr>
              <a:t>all my worship.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I </a:t>
            </a:r>
            <a:r>
              <a:rPr sz="5400" b="1" dirty="0">
                <a:solidFill>
                  <a:prstClr val="white"/>
                </a:solidFill>
              </a:rPr>
              <a:t>will give </a:t>
            </a:r>
            <a:r>
              <a:rPr sz="5400" b="1" dirty="0" smtClean="0">
                <a:solidFill>
                  <a:prstClr val="white"/>
                </a:solidFill>
              </a:rPr>
              <a:t>You </a:t>
            </a:r>
            <a:r>
              <a:rPr sz="5400" b="1" dirty="0">
                <a:solidFill>
                  <a:prstClr val="white"/>
                </a:solidFill>
              </a:rPr>
              <a:t>all my praise.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You </a:t>
            </a:r>
            <a:r>
              <a:rPr sz="5400" b="1" dirty="0">
                <a:solidFill>
                  <a:prstClr val="white"/>
                </a:solidFill>
              </a:rPr>
              <a:t>alone I long to worship.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You </a:t>
            </a:r>
            <a:r>
              <a:rPr sz="5400" b="1" dirty="0">
                <a:solidFill>
                  <a:prstClr val="white"/>
                </a:solidFill>
              </a:rPr>
              <a:t>alone are worthy </a:t>
            </a:r>
            <a:endParaRPr lang="en-US" sz="5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prstClr val="white"/>
                </a:solidFill>
              </a:rPr>
              <a:t>of </a:t>
            </a:r>
            <a:r>
              <a:rPr sz="5400" b="1" dirty="0">
                <a:solidFill>
                  <a:prstClr val="white"/>
                </a:solidFill>
              </a:rPr>
              <a:t>my praise.</a:t>
            </a:r>
          </a:p>
        </p:txBody>
      </p:sp>
    </p:spTree>
    <p:extLst>
      <p:ext uri="{BB962C8B-B14F-4D97-AF65-F5344CB8AC3E}">
        <p14:creationId xmlns:p14="http://schemas.microsoft.com/office/powerpoint/2010/main" val="305300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>
                <a:solidFill>
                  <a:prstClr val="white"/>
                </a:solidFill>
              </a:rPr>
              <a:t>I will bow down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I will bow down)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endParaRPr lang="en-US" sz="6400" b="1" dirty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Hail </a:t>
            </a:r>
            <a:r>
              <a:rPr sz="6400" b="1" dirty="0">
                <a:solidFill>
                  <a:prstClr val="white"/>
                </a:solidFill>
              </a:rPr>
              <a:t>You as King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hail You ask King) </a:t>
            </a:r>
            <a:endParaRPr lang="en-US" sz="64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29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I </a:t>
            </a:r>
            <a:r>
              <a:rPr sz="6400" b="1" dirty="0">
                <a:solidFill>
                  <a:prstClr val="white"/>
                </a:solidFill>
              </a:rPr>
              <a:t>will serve You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I will serve You)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Give </a:t>
            </a:r>
            <a:r>
              <a:rPr sz="6400" b="1" dirty="0">
                <a:solidFill>
                  <a:prstClr val="white"/>
                </a:solidFill>
              </a:rPr>
              <a:t>You everything (give You everything)</a:t>
            </a:r>
          </a:p>
        </p:txBody>
      </p:sp>
    </p:spTree>
    <p:extLst>
      <p:ext uri="{BB962C8B-B14F-4D97-AF65-F5344CB8AC3E}">
        <p14:creationId xmlns:p14="http://schemas.microsoft.com/office/powerpoint/2010/main" val="306482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45000" b="-4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908" y="457200"/>
            <a:ext cx="842889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>
                <a:solidFill>
                  <a:prstClr val="white"/>
                </a:solidFill>
              </a:rPr>
              <a:t>I will lift up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I will lift up)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My </a:t>
            </a:r>
            <a:r>
              <a:rPr sz="6400" b="1" dirty="0">
                <a:solidFill>
                  <a:prstClr val="white"/>
                </a:solidFill>
              </a:rPr>
              <a:t>eyes to Your throne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(</a:t>
            </a:r>
            <a:r>
              <a:rPr sz="6400" b="1" dirty="0">
                <a:solidFill>
                  <a:prstClr val="white"/>
                </a:solidFill>
              </a:rPr>
              <a:t>my eyes </a:t>
            </a:r>
            <a:endParaRPr lang="en-US" sz="6400" b="1" dirty="0" smtClean="0">
              <a:solidFill>
                <a:prstClr val="white"/>
              </a:solidFill>
            </a:endParaRPr>
          </a:p>
          <a:p>
            <a:pPr algn="ctr">
              <a:defRPr sz="6400">
                <a:solidFill>
                  <a:srgbClr val="000000"/>
                </a:solidFill>
              </a:defRPr>
            </a:pPr>
            <a:r>
              <a:rPr sz="6400" b="1" dirty="0" smtClean="0">
                <a:solidFill>
                  <a:prstClr val="white"/>
                </a:solidFill>
              </a:rPr>
              <a:t>to </a:t>
            </a:r>
            <a:r>
              <a:rPr sz="6400" b="1" dirty="0">
                <a:solidFill>
                  <a:prstClr val="white"/>
                </a:solidFill>
              </a:rPr>
              <a:t>Your throne) </a:t>
            </a:r>
            <a:endParaRPr lang="en-US" sz="6400" b="1" dirty="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343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225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1_Office Theme</vt:lpstr>
      <vt:lpstr>You're Worthy Of My Praise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มานี่เป็นเวลานมัสการ</dc:title>
  <dc:subject/>
  <dc:creator/>
  <cp:keywords/>
  <dc:description>generated using python-pptx</dc:description>
  <cp:lastModifiedBy>LERTSIRIKARN</cp:lastModifiedBy>
  <cp:revision>5</cp:revision>
  <dcterms:created xsi:type="dcterms:W3CDTF">2013-01-27T09:14:16Z</dcterms:created>
  <dcterms:modified xsi:type="dcterms:W3CDTF">2019-10-12T06:45:03Z</dcterms:modified>
  <cp:category/>
</cp:coreProperties>
</file>